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58"/>
  </p:notesMasterIdLst>
  <p:sldIdLst>
    <p:sldId id="286" r:id="rId2"/>
    <p:sldId id="365" r:id="rId3"/>
    <p:sldId id="301" r:id="rId4"/>
    <p:sldId id="370" r:id="rId5"/>
    <p:sldId id="303" r:id="rId6"/>
    <p:sldId id="284" r:id="rId7"/>
    <p:sldId id="304" r:id="rId8"/>
    <p:sldId id="306" r:id="rId9"/>
    <p:sldId id="308" r:id="rId10"/>
    <p:sldId id="338" r:id="rId11"/>
    <p:sldId id="311" r:id="rId12"/>
    <p:sldId id="312" r:id="rId13"/>
    <p:sldId id="307" r:id="rId14"/>
    <p:sldId id="309" r:id="rId15"/>
    <p:sldId id="313" r:id="rId16"/>
    <p:sldId id="314" r:id="rId17"/>
    <p:sldId id="315" r:id="rId18"/>
    <p:sldId id="310" r:id="rId19"/>
    <p:sldId id="278" r:id="rId20"/>
    <p:sldId id="318" r:id="rId21"/>
    <p:sldId id="330" r:id="rId22"/>
    <p:sldId id="321" r:id="rId23"/>
    <p:sldId id="316" r:id="rId24"/>
    <p:sldId id="371" r:id="rId25"/>
    <p:sldId id="372" r:id="rId26"/>
    <p:sldId id="373" r:id="rId27"/>
    <p:sldId id="328" r:id="rId28"/>
    <p:sldId id="375" r:id="rId29"/>
    <p:sldId id="329" r:id="rId30"/>
    <p:sldId id="331" r:id="rId31"/>
    <p:sldId id="376" r:id="rId32"/>
    <p:sldId id="377" r:id="rId33"/>
    <p:sldId id="342" r:id="rId34"/>
    <p:sldId id="379" r:id="rId35"/>
    <p:sldId id="381" r:id="rId36"/>
    <p:sldId id="378" r:id="rId37"/>
    <p:sldId id="334" r:id="rId38"/>
    <p:sldId id="336" r:id="rId39"/>
    <p:sldId id="337" r:id="rId40"/>
    <p:sldId id="364" r:id="rId41"/>
    <p:sldId id="340" r:id="rId42"/>
    <p:sldId id="339" r:id="rId43"/>
    <p:sldId id="343" r:id="rId44"/>
    <p:sldId id="390" r:id="rId45"/>
    <p:sldId id="391" r:id="rId46"/>
    <p:sldId id="388" r:id="rId47"/>
    <p:sldId id="392" r:id="rId48"/>
    <p:sldId id="353" r:id="rId49"/>
    <p:sldId id="382" r:id="rId50"/>
    <p:sldId id="369" r:id="rId51"/>
    <p:sldId id="383" r:id="rId52"/>
    <p:sldId id="385" r:id="rId53"/>
    <p:sldId id="386" r:id="rId54"/>
    <p:sldId id="387" r:id="rId55"/>
    <p:sldId id="393" r:id="rId56"/>
    <p:sldId id="362" r:id="rId57"/>
  </p:sldIdLst>
  <p:sldSz cx="9144000" cy="6858000" type="screen4x3"/>
  <p:notesSz cx="6858000" cy="9947275"/>
  <p:defaultTextStyle>
    <a:defPPr>
      <a:defRPr lang="uk-U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0" autoAdjust="0"/>
    <p:restoredTop sz="93631" autoAdjust="0"/>
  </p:normalViewPr>
  <p:slideViewPr>
    <p:cSldViewPr snapToGrid="0">
      <p:cViewPr varScale="1">
        <p:scale>
          <a:sx n="109" d="100"/>
          <a:sy n="109" d="100"/>
        </p:scale>
        <p:origin x="-169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лена Губанова" userId="c3bc1cdda42b4e1b" providerId="LiveId" clId="{7FAE8465-0834-44FA-BCED-0D7811BD3C6E}"/>
    <pc:docChg chg="undo custSel addSld delSld modSld sldOrd">
      <pc:chgData name="Елена Губанова" userId="c3bc1cdda42b4e1b" providerId="LiveId" clId="{7FAE8465-0834-44FA-BCED-0D7811BD3C6E}" dt="2022-03-23T13:49:34.599" v="46" actId="1076"/>
      <pc:docMkLst>
        <pc:docMk/>
      </pc:docMkLst>
      <pc:sldChg chg="modSp mod">
        <pc:chgData name="Елена Губанова" userId="c3bc1cdda42b4e1b" providerId="LiveId" clId="{7FAE8465-0834-44FA-BCED-0D7811BD3C6E}" dt="2022-03-23T13:46:29.565" v="32" actId="1076"/>
        <pc:sldMkLst>
          <pc:docMk/>
          <pc:sldMk cId="0" sldId="286"/>
        </pc:sldMkLst>
        <pc:spChg chg="mod">
          <ac:chgData name="Елена Губанова" userId="c3bc1cdda42b4e1b" providerId="LiveId" clId="{7FAE8465-0834-44FA-BCED-0D7811BD3C6E}" dt="2022-03-23T13:46:29.565" v="32" actId="1076"/>
          <ac:spMkLst>
            <pc:docMk/>
            <pc:sldMk cId="0" sldId="286"/>
            <ac:spMk id="14340" creationId="{CFCCDF16-9FF4-48BC-9C34-456801A0BD2E}"/>
          </ac:spMkLst>
        </pc:spChg>
      </pc:sldChg>
      <pc:sldChg chg="modSp mod">
        <pc:chgData name="Елена Губанова" userId="c3bc1cdda42b4e1b" providerId="LiveId" clId="{7FAE8465-0834-44FA-BCED-0D7811BD3C6E}" dt="2022-03-23T13:37:30.098" v="12" actId="20577"/>
        <pc:sldMkLst>
          <pc:docMk/>
          <pc:sldMk cId="0" sldId="318"/>
        </pc:sldMkLst>
        <pc:spChg chg="mod">
          <ac:chgData name="Елена Губанова" userId="c3bc1cdda42b4e1b" providerId="LiveId" clId="{7FAE8465-0834-44FA-BCED-0D7811BD3C6E}" dt="2022-03-23T13:37:30.098" v="12" actId="20577"/>
          <ac:spMkLst>
            <pc:docMk/>
            <pc:sldMk cId="0" sldId="318"/>
            <ac:spMk id="34840" creationId="{AFBC42EB-0051-4407-9E60-88E9C1B99400}"/>
          </ac:spMkLst>
        </pc:spChg>
      </pc:sldChg>
      <pc:sldChg chg="modSp mod">
        <pc:chgData name="Елена Губанова" userId="c3bc1cdda42b4e1b" providerId="LiveId" clId="{7FAE8465-0834-44FA-BCED-0D7811BD3C6E}" dt="2022-03-23T13:46:52.558" v="34" actId="20577"/>
        <pc:sldMkLst>
          <pc:docMk/>
          <pc:sldMk cId="0" sldId="369"/>
        </pc:sldMkLst>
        <pc:spChg chg="mod">
          <ac:chgData name="Елена Губанова" userId="c3bc1cdda42b4e1b" providerId="LiveId" clId="{7FAE8465-0834-44FA-BCED-0D7811BD3C6E}" dt="2022-03-23T13:46:52.558" v="34" actId="20577"/>
          <ac:spMkLst>
            <pc:docMk/>
            <pc:sldMk cId="0" sldId="369"/>
            <ac:spMk id="14" creationId="{60298F7F-5693-4C72-ACA1-7AEE79F26FD1}"/>
          </ac:spMkLst>
        </pc:spChg>
      </pc:sldChg>
      <pc:sldChg chg="modSp mod">
        <pc:chgData name="Елена Губанова" userId="c3bc1cdda42b4e1b" providerId="LiveId" clId="{7FAE8465-0834-44FA-BCED-0D7811BD3C6E}" dt="2022-03-23T13:47:23.366" v="37" actId="1076"/>
        <pc:sldMkLst>
          <pc:docMk/>
          <pc:sldMk cId="0" sldId="378"/>
        </pc:sldMkLst>
        <pc:spChg chg="mod">
          <ac:chgData name="Елена Губанова" userId="c3bc1cdda42b4e1b" providerId="LiveId" clId="{7FAE8465-0834-44FA-BCED-0D7811BD3C6E}" dt="2022-03-23T13:47:23.366" v="37" actId="1076"/>
          <ac:spMkLst>
            <pc:docMk/>
            <pc:sldMk cId="0" sldId="378"/>
            <ac:spMk id="12" creationId="{3635444A-D693-4C87-83C9-DB4B4CF4F676}"/>
          </ac:spMkLst>
        </pc:spChg>
        <pc:spChg chg="mod">
          <ac:chgData name="Елена Губанова" userId="c3bc1cdda42b4e1b" providerId="LiveId" clId="{7FAE8465-0834-44FA-BCED-0D7811BD3C6E}" dt="2022-03-23T13:47:17.626" v="36" actId="1076"/>
          <ac:spMkLst>
            <pc:docMk/>
            <pc:sldMk cId="0" sldId="378"/>
            <ac:spMk id="13" creationId="{85E64724-3869-45BF-B8F3-6A77C033F15C}"/>
          </ac:spMkLst>
        </pc:spChg>
      </pc:sldChg>
      <pc:sldChg chg="modSp mod">
        <pc:chgData name="Елена Губанова" userId="c3bc1cdda42b4e1b" providerId="LiveId" clId="{7FAE8465-0834-44FA-BCED-0D7811BD3C6E}" dt="2022-03-23T13:47:38.680" v="41" actId="1076"/>
        <pc:sldMkLst>
          <pc:docMk/>
          <pc:sldMk cId="2613603444" sldId="383"/>
        </pc:sldMkLst>
        <pc:spChg chg="mod">
          <ac:chgData name="Елена Губанова" userId="c3bc1cdda42b4e1b" providerId="LiveId" clId="{7FAE8465-0834-44FA-BCED-0D7811BD3C6E}" dt="2022-03-23T13:47:35.642" v="40" actId="1076"/>
          <ac:spMkLst>
            <pc:docMk/>
            <pc:sldMk cId="2613603444" sldId="383"/>
            <ac:spMk id="12" creationId="{98AB37A2-1B90-44F6-81A6-724D9361C945}"/>
          </ac:spMkLst>
        </pc:spChg>
        <pc:spChg chg="mod">
          <ac:chgData name="Елена Губанова" userId="c3bc1cdda42b4e1b" providerId="LiveId" clId="{7FAE8465-0834-44FA-BCED-0D7811BD3C6E}" dt="2022-03-23T13:47:38.680" v="41" actId="1076"/>
          <ac:spMkLst>
            <pc:docMk/>
            <pc:sldMk cId="2613603444" sldId="383"/>
            <ac:spMk id="20" creationId="{4DEAECE1-4485-4D27-8853-9812AAF2027A}"/>
          </ac:spMkLst>
        </pc:spChg>
      </pc:sldChg>
      <pc:sldChg chg="modSp mod">
        <pc:chgData name="Елена Губанова" userId="c3bc1cdda42b4e1b" providerId="LiveId" clId="{7FAE8465-0834-44FA-BCED-0D7811BD3C6E}" dt="2022-03-23T13:49:18.747" v="44" actId="688"/>
        <pc:sldMkLst>
          <pc:docMk/>
          <pc:sldMk cId="3813432763" sldId="385"/>
        </pc:sldMkLst>
        <pc:spChg chg="mod">
          <ac:chgData name="Елена Губанова" userId="c3bc1cdda42b4e1b" providerId="LiveId" clId="{7FAE8465-0834-44FA-BCED-0D7811BD3C6E}" dt="2022-03-23T13:49:18.747" v="44" actId="688"/>
          <ac:spMkLst>
            <pc:docMk/>
            <pc:sldMk cId="3813432763" sldId="385"/>
            <ac:spMk id="18" creationId="{37CB436B-2396-4F82-AFBF-4DA77FD42036}"/>
          </ac:spMkLst>
        </pc:spChg>
      </pc:sldChg>
      <pc:sldChg chg="modSp mod">
        <pc:chgData name="Елена Губанова" userId="c3bc1cdda42b4e1b" providerId="LiveId" clId="{7FAE8465-0834-44FA-BCED-0D7811BD3C6E}" dt="2022-03-23T13:49:34.599" v="46" actId="1076"/>
        <pc:sldMkLst>
          <pc:docMk/>
          <pc:sldMk cId="2893948362" sldId="387"/>
        </pc:sldMkLst>
        <pc:spChg chg="mod">
          <ac:chgData name="Елена Губанова" userId="c3bc1cdda42b4e1b" providerId="LiveId" clId="{7FAE8465-0834-44FA-BCED-0D7811BD3C6E}" dt="2022-03-23T13:49:34.599" v="46" actId="1076"/>
          <ac:spMkLst>
            <pc:docMk/>
            <pc:sldMk cId="2893948362" sldId="387"/>
            <ac:spMk id="18" creationId="{37CB436B-2396-4F82-AFBF-4DA77FD42036}"/>
          </ac:spMkLst>
        </pc:spChg>
      </pc:sldChg>
      <pc:sldChg chg="add del ord">
        <pc:chgData name="Елена Губанова" userId="c3bc1cdda42b4e1b" providerId="LiveId" clId="{7FAE8465-0834-44FA-BCED-0D7811BD3C6E}" dt="2022-03-23T13:43:40.126" v="18" actId="47"/>
        <pc:sldMkLst>
          <pc:docMk/>
          <pc:sldMk cId="3917000052" sldId="3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2C548-DBB8-4A45-84F4-6B1E8B252D37}" type="doc">
      <dgm:prSet loTypeId="urn:microsoft.com/office/officeart/2005/8/layout/equation1" loCatId="relationship" qsTypeId="urn:microsoft.com/office/officeart/2005/8/quickstyle/simple1" qsCatId="simple" csTypeId="urn:microsoft.com/office/officeart/2005/8/colors/accent4_1" csCatId="accent4" phldr="1"/>
      <dgm:spPr/>
    </dgm:pt>
    <dgm:pt modelId="{BD84C211-7F3A-4438-A2C4-EB2225B6587F}">
      <dgm:prSet phldrT="[Текст]" custT="1"/>
      <dgm:spPr>
        <a:ln>
          <a:solidFill>
            <a:srgbClr val="C00000"/>
          </a:solidFill>
        </a:ln>
      </dgm:spPr>
      <dgm:t>
        <a:bodyPr/>
        <a:lstStyle/>
        <a:p>
          <a:r>
            <a:rPr lang="ru-RU" sz="2000" b="1">
              <a:latin typeface="+mn-lt"/>
              <a:cs typeface="Times New Roman" pitchFamily="18" charset="0"/>
            </a:rPr>
            <a:t>Урочная деятельность</a:t>
          </a:r>
          <a:endParaRPr lang="ru-RU" sz="2000" b="1" dirty="0">
            <a:latin typeface="+mn-lt"/>
            <a:cs typeface="Times New Roman" pitchFamily="18" charset="0"/>
          </a:endParaRPr>
        </a:p>
      </dgm:t>
    </dgm:pt>
    <dgm:pt modelId="{650C5D46-6370-4CE5-8A7F-9F184E1D1787}" type="parTrans" cxnId="{C18C0862-24B9-406D-8A40-FC2A0FDA101E}">
      <dgm:prSet/>
      <dgm:spPr/>
      <dgm:t>
        <a:bodyPr/>
        <a:lstStyle/>
        <a:p>
          <a:endParaRPr lang="ru-RU" sz="1400" b="1">
            <a:solidFill>
              <a:schemeClr val="bg1"/>
            </a:solidFill>
            <a:latin typeface="+mn-lt"/>
            <a:cs typeface="Times New Roman" pitchFamily="18" charset="0"/>
          </a:endParaRPr>
        </a:p>
      </dgm:t>
    </dgm:pt>
    <dgm:pt modelId="{AF89D779-E227-4943-A171-B608C3D28CF7}" type="sibTrans" cxnId="{C18C0862-24B9-406D-8A40-FC2A0FDA101E}">
      <dgm:prSet custT="1"/>
      <dgm:spPr/>
      <dgm:t>
        <a:bodyPr/>
        <a:lstStyle/>
        <a:p>
          <a:endParaRPr lang="ru-RU" sz="1400" b="1">
            <a:solidFill>
              <a:schemeClr val="bg1"/>
            </a:solidFill>
            <a:latin typeface="+mn-lt"/>
            <a:cs typeface="Times New Roman" pitchFamily="18" charset="0"/>
          </a:endParaRPr>
        </a:p>
      </dgm:t>
    </dgm:pt>
    <dgm:pt modelId="{A482C5AB-6434-4A53-BBB3-20A41D538E3F}">
      <dgm:prSet phldrT="[Текст]" custT="1"/>
      <dgm:spPr>
        <a:ln>
          <a:solidFill>
            <a:srgbClr val="C00000"/>
          </a:solidFill>
        </a:ln>
      </dgm:spPr>
      <dgm:t>
        <a:bodyPr/>
        <a:lstStyle/>
        <a:p>
          <a:r>
            <a:rPr lang="ru-RU" sz="2000" b="1" dirty="0">
              <a:latin typeface="+mn-lt"/>
              <a:cs typeface="Times New Roman" pitchFamily="18" charset="0"/>
            </a:rPr>
            <a:t>Образовательная деятельность</a:t>
          </a:r>
        </a:p>
      </dgm:t>
    </dgm:pt>
    <dgm:pt modelId="{3022A601-C428-4221-A4E5-4562A2B3C28A}" type="parTrans" cxnId="{BD46A7E2-44CB-431E-BB88-E996A01C7274}">
      <dgm:prSet/>
      <dgm:spPr/>
      <dgm:t>
        <a:bodyPr/>
        <a:lstStyle/>
        <a:p>
          <a:endParaRPr lang="ru-RU" sz="1400" b="1">
            <a:solidFill>
              <a:schemeClr val="bg1"/>
            </a:solidFill>
            <a:latin typeface="+mn-lt"/>
            <a:cs typeface="Times New Roman" pitchFamily="18" charset="0"/>
          </a:endParaRPr>
        </a:p>
      </dgm:t>
    </dgm:pt>
    <dgm:pt modelId="{766EC3DB-B016-4E2B-890E-D94D3EDA8D61}" type="sibTrans" cxnId="{BD46A7E2-44CB-431E-BB88-E996A01C7274}">
      <dgm:prSet/>
      <dgm:spPr/>
      <dgm:t>
        <a:bodyPr/>
        <a:lstStyle/>
        <a:p>
          <a:endParaRPr lang="ru-RU" sz="1400" b="1">
            <a:solidFill>
              <a:schemeClr val="bg1"/>
            </a:solidFill>
            <a:latin typeface="+mn-lt"/>
            <a:cs typeface="Times New Roman" pitchFamily="18" charset="0"/>
          </a:endParaRPr>
        </a:p>
      </dgm:t>
    </dgm:pt>
    <dgm:pt modelId="{D21BBB32-5E2A-47E9-8876-C78679D582BF}">
      <dgm:prSet phldrT="[Текст]" custT="1"/>
      <dgm:spPr>
        <a:ln>
          <a:solidFill>
            <a:srgbClr val="C00000"/>
          </a:solidFill>
        </a:ln>
      </dgm:spPr>
      <dgm:t>
        <a:bodyPr/>
        <a:lstStyle/>
        <a:p>
          <a:r>
            <a:rPr lang="ru-RU" sz="2000" b="1" dirty="0">
              <a:latin typeface="+mn-lt"/>
              <a:cs typeface="Times New Roman" pitchFamily="18" charset="0"/>
            </a:rPr>
            <a:t>Внеурочная деятельность</a:t>
          </a:r>
        </a:p>
      </dgm:t>
    </dgm:pt>
    <dgm:pt modelId="{E1E24FE2-3D46-4A29-9FB5-9FF1B1318765}" type="parTrans" cxnId="{C9DB446C-7F5D-434A-B8C1-1A10E23E7E08}">
      <dgm:prSet/>
      <dgm:spPr/>
      <dgm:t>
        <a:bodyPr/>
        <a:lstStyle/>
        <a:p>
          <a:endParaRPr lang="ru-RU" sz="1400" b="1">
            <a:solidFill>
              <a:schemeClr val="bg1"/>
            </a:solidFill>
            <a:latin typeface="+mn-lt"/>
            <a:cs typeface="Times New Roman" pitchFamily="18" charset="0"/>
          </a:endParaRPr>
        </a:p>
      </dgm:t>
    </dgm:pt>
    <dgm:pt modelId="{A4F866DC-EE02-4903-884D-3E7A4CF003B4}" type="sibTrans" cxnId="{C9DB446C-7F5D-434A-B8C1-1A10E23E7E08}">
      <dgm:prSet custT="1"/>
      <dgm:spPr/>
      <dgm:t>
        <a:bodyPr/>
        <a:lstStyle/>
        <a:p>
          <a:endParaRPr lang="ru-RU" sz="1400" b="1">
            <a:solidFill>
              <a:schemeClr val="bg1"/>
            </a:solidFill>
            <a:latin typeface="+mn-lt"/>
            <a:cs typeface="Times New Roman" pitchFamily="18" charset="0"/>
          </a:endParaRPr>
        </a:p>
      </dgm:t>
    </dgm:pt>
    <dgm:pt modelId="{11797B7C-525C-49B0-BD7E-EF9682484818}" type="pres">
      <dgm:prSet presAssocID="{57D2C548-DBB8-4A45-84F4-6B1E8B252D37}" presName="linearFlow" presStyleCnt="0">
        <dgm:presLayoutVars>
          <dgm:dir/>
          <dgm:resizeHandles val="exact"/>
        </dgm:presLayoutVars>
      </dgm:prSet>
      <dgm:spPr/>
    </dgm:pt>
    <dgm:pt modelId="{E6A1D3FA-6BAB-44DC-92A7-C038EAA56B73}" type="pres">
      <dgm:prSet presAssocID="{BD84C211-7F3A-4438-A2C4-EB2225B6587F}" presName="node" presStyleLbl="node1" presStyleIdx="0" presStyleCnt="3" custScaleX="285912" custLinFactNeighborX="85548" custLinFactNeighborY="1389">
        <dgm:presLayoutVars>
          <dgm:bulletEnabled val="1"/>
        </dgm:presLayoutVars>
      </dgm:prSet>
      <dgm:spPr>
        <a:prstGeom prst="roundRect">
          <a:avLst/>
        </a:prstGeom>
      </dgm:spPr>
      <dgm:t>
        <a:bodyPr/>
        <a:lstStyle/>
        <a:p>
          <a:endParaRPr lang="ru-RU"/>
        </a:p>
      </dgm:t>
    </dgm:pt>
    <dgm:pt modelId="{4EA27B81-B45A-4D8E-883E-FC0A2279F594}" type="pres">
      <dgm:prSet presAssocID="{AF89D779-E227-4943-A171-B608C3D28CF7}" presName="spacerL" presStyleCnt="0"/>
      <dgm:spPr/>
    </dgm:pt>
    <dgm:pt modelId="{ADB91A3E-C83F-4A99-A896-EEADE42CEDE0}" type="pres">
      <dgm:prSet presAssocID="{AF89D779-E227-4943-A171-B608C3D28CF7}" presName="sibTrans" presStyleLbl="sibTrans2D1" presStyleIdx="0" presStyleCnt="2"/>
      <dgm:spPr/>
      <dgm:t>
        <a:bodyPr/>
        <a:lstStyle/>
        <a:p>
          <a:endParaRPr lang="ru-RU"/>
        </a:p>
      </dgm:t>
    </dgm:pt>
    <dgm:pt modelId="{8AF5326C-E9DB-41C2-B8CA-80E1A2942895}" type="pres">
      <dgm:prSet presAssocID="{AF89D779-E227-4943-A171-B608C3D28CF7}" presName="spacerR" presStyleCnt="0"/>
      <dgm:spPr/>
    </dgm:pt>
    <dgm:pt modelId="{6B9941F0-C51F-454C-8E06-07289A5DCCDF}" type="pres">
      <dgm:prSet presAssocID="{D21BBB32-5E2A-47E9-8876-C78679D582BF}" presName="node" presStyleLbl="node1" presStyleIdx="1" presStyleCnt="3" custScaleX="304348">
        <dgm:presLayoutVars>
          <dgm:bulletEnabled val="1"/>
        </dgm:presLayoutVars>
      </dgm:prSet>
      <dgm:spPr>
        <a:prstGeom prst="roundRect">
          <a:avLst/>
        </a:prstGeom>
      </dgm:spPr>
      <dgm:t>
        <a:bodyPr/>
        <a:lstStyle/>
        <a:p>
          <a:endParaRPr lang="ru-RU"/>
        </a:p>
      </dgm:t>
    </dgm:pt>
    <dgm:pt modelId="{5DF59D07-8D27-4B4B-8F7E-6DD11ABDFD01}" type="pres">
      <dgm:prSet presAssocID="{A4F866DC-EE02-4903-884D-3E7A4CF003B4}" presName="spacerL" presStyleCnt="0"/>
      <dgm:spPr/>
    </dgm:pt>
    <dgm:pt modelId="{A335421A-AF6D-4C11-85E1-40A0555A9E02}" type="pres">
      <dgm:prSet presAssocID="{A4F866DC-EE02-4903-884D-3E7A4CF003B4}" presName="sibTrans" presStyleLbl="sibTrans2D1" presStyleIdx="1" presStyleCnt="2"/>
      <dgm:spPr/>
      <dgm:t>
        <a:bodyPr/>
        <a:lstStyle/>
        <a:p>
          <a:endParaRPr lang="ru-RU"/>
        </a:p>
      </dgm:t>
    </dgm:pt>
    <dgm:pt modelId="{76E0D601-0C44-40AB-8820-1E81069B4AE3}" type="pres">
      <dgm:prSet presAssocID="{A4F866DC-EE02-4903-884D-3E7A4CF003B4}" presName="spacerR" presStyleCnt="0"/>
      <dgm:spPr/>
    </dgm:pt>
    <dgm:pt modelId="{C43F5AC7-89E7-4E10-A9D9-76D2DC50591D}" type="pres">
      <dgm:prSet presAssocID="{A482C5AB-6434-4A53-BBB3-20A41D538E3F}" presName="node" presStyleLbl="node1" presStyleIdx="2" presStyleCnt="3" custScaleX="345571">
        <dgm:presLayoutVars>
          <dgm:bulletEnabled val="1"/>
        </dgm:presLayoutVars>
      </dgm:prSet>
      <dgm:spPr>
        <a:prstGeom prst="roundRect">
          <a:avLst/>
        </a:prstGeom>
      </dgm:spPr>
      <dgm:t>
        <a:bodyPr/>
        <a:lstStyle/>
        <a:p>
          <a:endParaRPr lang="ru-RU"/>
        </a:p>
      </dgm:t>
    </dgm:pt>
  </dgm:ptLst>
  <dgm:cxnLst>
    <dgm:cxn modelId="{DF32BB7D-8A0B-4129-9BC2-00181E016558}" type="presOf" srcId="{AF89D779-E227-4943-A171-B608C3D28CF7}" destId="{ADB91A3E-C83F-4A99-A896-EEADE42CEDE0}" srcOrd="0" destOrd="0" presId="urn:microsoft.com/office/officeart/2005/8/layout/equation1"/>
    <dgm:cxn modelId="{C9DB446C-7F5D-434A-B8C1-1A10E23E7E08}" srcId="{57D2C548-DBB8-4A45-84F4-6B1E8B252D37}" destId="{D21BBB32-5E2A-47E9-8876-C78679D582BF}" srcOrd="1" destOrd="0" parTransId="{E1E24FE2-3D46-4A29-9FB5-9FF1B1318765}" sibTransId="{A4F866DC-EE02-4903-884D-3E7A4CF003B4}"/>
    <dgm:cxn modelId="{AE79CFDF-C4CD-47A0-B220-184D04519D9C}" type="presOf" srcId="{D21BBB32-5E2A-47E9-8876-C78679D582BF}" destId="{6B9941F0-C51F-454C-8E06-07289A5DCCDF}" srcOrd="0" destOrd="0" presId="urn:microsoft.com/office/officeart/2005/8/layout/equation1"/>
    <dgm:cxn modelId="{95F7DCD5-3FD1-4F51-816C-CE3A3AF52480}" type="presOf" srcId="{57D2C548-DBB8-4A45-84F4-6B1E8B252D37}" destId="{11797B7C-525C-49B0-BD7E-EF9682484818}" srcOrd="0" destOrd="0" presId="urn:microsoft.com/office/officeart/2005/8/layout/equation1"/>
    <dgm:cxn modelId="{449D457A-CEA9-43D5-84C9-3752F7DD8E55}" type="presOf" srcId="{BD84C211-7F3A-4438-A2C4-EB2225B6587F}" destId="{E6A1D3FA-6BAB-44DC-92A7-C038EAA56B73}" srcOrd="0" destOrd="0" presId="urn:microsoft.com/office/officeart/2005/8/layout/equation1"/>
    <dgm:cxn modelId="{C18C0862-24B9-406D-8A40-FC2A0FDA101E}" srcId="{57D2C548-DBB8-4A45-84F4-6B1E8B252D37}" destId="{BD84C211-7F3A-4438-A2C4-EB2225B6587F}" srcOrd="0" destOrd="0" parTransId="{650C5D46-6370-4CE5-8A7F-9F184E1D1787}" sibTransId="{AF89D779-E227-4943-A171-B608C3D28CF7}"/>
    <dgm:cxn modelId="{298153D5-E755-47A4-9A94-6B914BF1FB68}" type="presOf" srcId="{A4F866DC-EE02-4903-884D-3E7A4CF003B4}" destId="{A335421A-AF6D-4C11-85E1-40A0555A9E02}" srcOrd="0" destOrd="0" presId="urn:microsoft.com/office/officeart/2005/8/layout/equation1"/>
    <dgm:cxn modelId="{88DE9964-66C6-4832-9F91-A3C0F00379D6}" type="presOf" srcId="{A482C5AB-6434-4A53-BBB3-20A41D538E3F}" destId="{C43F5AC7-89E7-4E10-A9D9-76D2DC50591D}" srcOrd="0" destOrd="0" presId="urn:microsoft.com/office/officeart/2005/8/layout/equation1"/>
    <dgm:cxn modelId="{BD46A7E2-44CB-431E-BB88-E996A01C7274}" srcId="{57D2C548-DBB8-4A45-84F4-6B1E8B252D37}" destId="{A482C5AB-6434-4A53-BBB3-20A41D538E3F}" srcOrd="2" destOrd="0" parTransId="{3022A601-C428-4221-A4E5-4562A2B3C28A}" sibTransId="{766EC3DB-B016-4E2B-890E-D94D3EDA8D61}"/>
    <dgm:cxn modelId="{1D955A72-F55F-4E83-908F-9D8A134D80F9}" type="presParOf" srcId="{11797B7C-525C-49B0-BD7E-EF9682484818}" destId="{E6A1D3FA-6BAB-44DC-92A7-C038EAA56B73}" srcOrd="0" destOrd="0" presId="urn:microsoft.com/office/officeart/2005/8/layout/equation1"/>
    <dgm:cxn modelId="{D0475D0F-6CC3-42F5-A5F8-9EA3077E8B19}" type="presParOf" srcId="{11797B7C-525C-49B0-BD7E-EF9682484818}" destId="{4EA27B81-B45A-4D8E-883E-FC0A2279F594}" srcOrd="1" destOrd="0" presId="urn:microsoft.com/office/officeart/2005/8/layout/equation1"/>
    <dgm:cxn modelId="{6C5DF2A3-408D-47CE-A676-0C4C5BDDC669}" type="presParOf" srcId="{11797B7C-525C-49B0-BD7E-EF9682484818}" destId="{ADB91A3E-C83F-4A99-A896-EEADE42CEDE0}" srcOrd="2" destOrd="0" presId="urn:microsoft.com/office/officeart/2005/8/layout/equation1"/>
    <dgm:cxn modelId="{484AFFDE-AAAA-4511-8CF1-85026304E8F1}" type="presParOf" srcId="{11797B7C-525C-49B0-BD7E-EF9682484818}" destId="{8AF5326C-E9DB-41C2-B8CA-80E1A2942895}" srcOrd="3" destOrd="0" presId="urn:microsoft.com/office/officeart/2005/8/layout/equation1"/>
    <dgm:cxn modelId="{C049B752-9B65-41D5-9F67-7E680880081B}" type="presParOf" srcId="{11797B7C-525C-49B0-BD7E-EF9682484818}" destId="{6B9941F0-C51F-454C-8E06-07289A5DCCDF}" srcOrd="4" destOrd="0" presId="urn:microsoft.com/office/officeart/2005/8/layout/equation1"/>
    <dgm:cxn modelId="{0B661B0B-B949-4CEC-A3CD-866030263C98}" type="presParOf" srcId="{11797B7C-525C-49B0-BD7E-EF9682484818}" destId="{5DF59D07-8D27-4B4B-8F7E-6DD11ABDFD01}" srcOrd="5" destOrd="0" presId="urn:microsoft.com/office/officeart/2005/8/layout/equation1"/>
    <dgm:cxn modelId="{A28CD656-64CD-4396-9481-B91C0D441B62}" type="presParOf" srcId="{11797B7C-525C-49B0-BD7E-EF9682484818}" destId="{A335421A-AF6D-4C11-85E1-40A0555A9E02}" srcOrd="6" destOrd="0" presId="urn:microsoft.com/office/officeart/2005/8/layout/equation1"/>
    <dgm:cxn modelId="{639AF3BC-7825-48A5-9402-C5BE15EA118F}" type="presParOf" srcId="{11797B7C-525C-49B0-BD7E-EF9682484818}" destId="{76E0D601-0C44-40AB-8820-1E81069B4AE3}" srcOrd="7" destOrd="0" presId="urn:microsoft.com/office/officeart/2005/8/layout/equation1"/>
    <dgm:cxn modelId="{A3D24E6A-270C-4546-953C-6286AFD9BFD6}" type="presParOf" srcId="{11797B7C-525C-49B0-BD7E-EF9682484818}" destId="{C43F5AC7-89E7-4E10-A9D9-76D2DC50591D}"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95937-8CD2-4BF9-B99C-AE78AD4BAA78}" type="doc">
      <dgm:prSet loTypeId="urn:microsoft.com/office/officeart/2005/8/layout/default#1" loCatId="list" qsTypeId="urn:microsoft.com/office/officeart/2005/8/quickstyle/simple1" qsCatId="simple" csTypeId="urn:microsoft.com/office/officeart/2005/8/colors/accent4_1" csCatId="accent4" phldr="1"/>
      <dgm:spPr/>
      <dgm:t>
        <a:bodyPr/>
        <a:lstStyle/>
        <a:p>
          <a:endParaRPr lang="ru-RU"/>
        </a:p>
      </dgm:t>
    </dgm:pt>
    <dgm:pt modelId="{EB90ED40-8B90-4A94-861E-32E545A35126}">
      <dgm:prSet custT="1"/>
      <dgm:spPr>
        <a:noFill/>
        <a:ln>
          <a:solidFill>
            <a:srgbClr val="C00000"/>
          </a:solidFill>
        </a:ln>
      </dgm:spPr>
      <dgm:t>
        <a:bodyPr/>
        <a:lstStyle/>
        <a:p>
          <a:pPr rtl="0"/>
          <a:r>
            <a:rPr lang="ru-RU" sz="1400" b="1" i="0" dirty="0"/>
            <a:t>по учебным предметам</a:t>
          </a:r>
          <a:endParaRPr lang="ru-RU" sz="1400" b="1" dirty="0"/>
        </a:p>
      </dgm:t>
    </dgm:pt>
    <dgm:pt modelId="{4DF3A7C1-B8AA-4CFB-A944-DB7C9BE391B3}" type="parTrans" cxnId="{E243C1C2-EC08-48E6-9413-8698F2A81342}">
      <dgm:prSet/>
      <dgm:spPr/>
      <dgm:t>
        <a:bodyPr/>
        <a:lstStyle/>
        <a:p>
          <a:endParaRPr lang="ru-RU" sz="1400" b="1"/>
        </a:p>
      </dgm:t>
    </dgm:pt>
    <dgm:pt modelId="{F5F78BC0-69A3-4F05-B4B8-A825DB4AD2DD}" type="sibTrans" cxnId="{E243C1C2-EC08-48E6-9413-8698F2A81342}">
      <dgm:prSet/>
      <dgm:spPr/>
      <dgm:t>
        <a:bodyPr/>
        <a:lstStyle/>
        <a:p>
          <a:endParaRPr lang="ru-RU" sz="1400" b="1"/>
        </a:p>
      </dgm:t>
    </dgm:pt>
    <dgm:pt modelId="{C45FC976-8961-473A-B8F8-F0F0941F16A4}">
      <dgm:prSet custT="1"/>
      <dgm:spPr>
        <a:noFill/>
        <a:ln>
          <a:solidFill>
            <a:srgbClr val="C00000"/>
          </a:solidFill>
        </a:ln>
      </dgm:spPr>
      <dgm:t>
        <a:bodyPr/>
        <a:lstStyle/>
        <a:p>
          <a:pPr rtl="0"/>
          <a:r>
            <a:rPr lang="ru-RU" sz="1400" b="1" i="0" dirty="0"/>
            <a:t>по формированию функциональной грамотности</a:t>
          </a:r>
          <a:endParaRPr lang="ru-RU" sz="1400" b="1" dirty="0"/>
        </a:p>
      </dgm:t>
    </dgm:pt>
    <dgm:pt modelId="{50E53C11-630C-495E-A318-95895D9C37B0}" type="parTrans" cxnId="{904E265A-6FA9-423E-89BF-B35EE43BD2A3}">
      <dgm:prSet/>
      <dgm:spPr/>
      <dgm:t>
        <a:bodyPr/>
        <a:lstStyle/>
        <a:p>
          <a:endParaRPr lang="ru-RU" sz="1400" b="1"/>
        </a:p>
      </dgm:t>
    </dgm:pt>
    <dgm:pt modelId="{6EEBAFD7-3539-431B-8354-4C034149CA2D}" type="sibTrans" cxnId="{904E265A-6FA9-423E-89BF-B35EE43BD2A3}">
      <dgm:prSet/>
      <dgm:spPr/>
      <dgm:t>
        <a:bodyPr/>
        <a:lstStyle/>
        <a:p>
          <a:endParaRPr lang="ru-RU" sz="1400" b="1"/>
        </a:p>
      </dgm:t>
    </dgm:pt>
    <dgm:pt modelId="{0B93E9E0-B108-4E86-B381-9D33AEE41E48}">
      <dgm:prSet custT="1"/>
      <dgm:spPr>
        <a:noFill/>
        <a:ln>
          <a:solidFill>
            <a:srgbClr val="C00000"/>
          </a:solidFill>
        </a:ln>
      </dgm:spPr>
      <dgm:t>
        <a:bodyPr/>
        <a:lstStyle/>
        <a:p>
          <a:pPr rtl="0"/>
          <a:r>
            <a:rPr lang="ru-RU" sz="1400" b="1" i="0"/>
            <a:t>по развитию личности</a:t>
          </a:r>
          <a:endParaRPr lang="ru-RU" sz="1400" b="1"/>
        </a:p>
      </dgm:t>
    </dgm:pt>
    <dgm:pt modelId="{7EEB4F49-1276-4314-861A-E8B0FB97AFF7}" type="parTrans" cxnId="{EB431DB3-D8D1-4A8B-AA03-177953287B1E}">
      <dgm:prSet/>
      <dgm:spPr/>
      <dgm:t>
        <a:bodyPr/>
        <a:lstStyle/>
        <a:p>
          <a:endParaRPr lang="ru-RU" sz="1400" b="1"/>
        </a:p>
      </dgm:t>
    </dgm:pt>
    <dgm:pt modelId="{A2302C9E-BF82-4E20-A352-F43A5FC620FF}" type="sibTrans" cxnId="{EB431DB3-D8D1-4A8B-AA03-177953287B1E}">
      <dgm:prSet/>
      <dgm:spPr/>
      <dgm:t>
        <a:bodyPr/>
        <a:lstStyle/>
        <a:p>
          <a:endParaRPr lang="ru-RU" sz="1400" b="1"/>
        </a:p>
      </dgm:t>
    </dgm:pt>
    <dgm:pt modelId="{6495038C-E215-41B9-AF98-09117CC89EEC}">
      <dgm:prSet custT="1"/>
      <dgm:spPr>
        <a:noFill/>
        <a:ln>
          <a:solidFill>
            <a:srgbClr val="C00000"/>
          </a:solidFill>
        </a:ln>
      </dgm:spPr>
      <dgm:t>
        <a:bodyPr/>
        <a:lstStyle/>
        <a:p>
          <a:pPr rtl="0"/>
          <a:r>
            <a:rPr lang="ru-RU" sz="1400" b="1" i="0" dirty="0"/>
            <a:t>по организации деятельности ученических сообществ</a:t>
          </a:r>
          <a:endParaRPr lang="ru-RU" sz="1400" b="1" dirty="0"/>
        </a:p>
      </dgm:t>
    </dgm:pt>
    <dgm:pt modelId="{BA4BC96D-3795-4F2A-9303-99692323EFB6}" type="parTrans" cxnId="{883E8CAB-52BB-4153-9CE6-86C8A914E4C5}">
      <dgm:prSet/>
      <dgm:spPr/>
      <dgm:t>
        <a:bodyPr/>
        <a:lstStyle/>
        <a:p>
          <a:endParaRPr lang="ru-RU" sz="1400" b="1"/>
        </a:p>
      </dgm:t>
    </dgm:pt>
    <dgm:pt modelId="{5060F58E-21F0-4AEE-8644-95B9E1386272}" type="sibTrans" cxnId="{883E8CAB-52BB-4153-9CE6-86C8A914E4C5}">
      <dgm:prSet/>
      <dgm:spPr/>
      <dgm:t>
        <a:bodyPr/>
        <a:lstStyle/>
        <a:p>
          <a:endParaRPr lang="ru-RU" sz="1400" b="1"/>
        </a:p>
      </dgm:t>
    </dgm:pt>
    <dgm:pt modelId="{66279C4D-C53D-468B-B6FA-FBF8EF59DC2E}">
      <dgm:prSet custT="1"/>
      <dgm:spPr>
        <a:noFill/>
        <a:ln>
          <a:solidFill>
            <a:srgbClr val="C00000"/>
          </a:solidFill>
        </a:ln>
      </dgm:spPr>
      <dgm:t>
        <a:bodyPr/>
        <a:lstStyle/>
        <a:p>
          <a:pPr rtl="0"/>
          <a:r>
            <a:rPr lang="ru-RU" sz="1400" b="1" i="0" dirty="0"/>
            <a:t>комплекс воспитательных мероприятий</a:t>
          </a:r>
          <a:endParaRPr lang="ru-RU" sz="1400" b="1" dirty="0"/>
        </a:p>
      </dgm:t>
    </dgm:pt>
    <dgm:pt modelId="{1A611BC7-7383-4C12-B92B-EB625C216660}" type="parTrans" cxnId="{8C24ABC7-9431-4C97-AA21-B7DB39E30D98}">
      <dgm:prSet/>
      <dgm:spPr/>
      <dgm:t>
        <a:bodyPr/>
        <a:lstStyle/>
        <a:p>
          <a:endParaRPr lang="ru-RU" sz="1400" b="1"/>
        </a:p>
      </dgm:t>
    </dgm:pt>
    <dgm:pt modelId="{8F6FF913-E844-4DBE-BDE7-2BCD4107D6FA}" type="sibTrans" cxnId="{8C24ABC7-9431-4C97-AA21-B7DB39E30D98}">
      <dgm:prSet/>
      <dgm:spPr/>
      <dgm:t>
        <a:bodyPr/>
        <a:lstStyle/>
        <a:p>
          <a:endParaRPr lang="ru-RU" sz="1400" b="1"/>
        </a:p>
      </dgm:t>
    </dgm:pt>
    <dgm:pt modelId="{B0CFE227-EB66-4686-9D1E-51C0F21D50C2}">
      <dgm:prSet custT="1"/>
      <dgm:spPr>
        <a:noFill/>
        <a:ln>
          <a:solidFill>
            <a:srgbClr val="C00000"/>
          </a:solidFill>
        </a:ln>
      </dgm:spPr>
      <dgm:t>
        <a:bodyPr/>
        <a:lstStyle/>
        <a:p>
          <a:pPr rtl="0"/>
          <a:r>
            <a:rPr lang="ru-RU" sz="1400" b="1" i="0" dirty="0"/>
            <a:t>организационное обеспечение учебной деятельности</a:t>
          </a:r>
          <a:endParaRPr lang="ru-RU" sz="1400" b="1" dirty="0"/>
        </a:p>
      </dgm:t>
    </dgm:pt>
    <dgm:pt modelId="{4486E15C-4C3B-4574-8814-9AC0100E5C23}" type="parTrans" cxnId="{78DBFCDB-81D6-48C7-A84F-9B728A8EE4F9}">
      <dgm:prSet/>
      <dgm:spPr/>
      <dgm:t>
        <a:bodyPr/>
        <a:lstStyle/>
        <a:p>
          <a:endParaRPr lang="ru-RU" sz="1400" b="1"/>
        </a:p>
      </dgm:t>
    </dgm:pt>
    <dgm:pt modelId="{3C7F395F-F51B-4058-BDB3-9C94C33FF0E3}" type="sibTrans" cxnId="{78DBFCDB-81D6-48C7-A84F-9B728A8EE4F9}">
      <dgm:prSet/>
      <dgm:spPr/>
      <dgm:t>
        <a:bodyPr/>
        <a:lstStyle/>
        <a:p>
          <a:endParaRPr lang="ru-RU" sz="1400" b="1"/>
        </a:p>
      </dgm:t>
    </dgm:pt>
    <dgm:pt modelId="{7F101A48-8E8C-4065-AEC2-E86EC96BBB51}">
      <dgm:prSet custT="1"/>
      <dgm:spPr>
        <a:noFill/>
        <a:ln>
          <a:solidFill>
            <a:srgbClr val="C00000"/>
          </a:solidFill>
        </a:ln>
      </dgm:spPr>
      <dgm:t>
        <a:bodyPr/>
        <a:lstStyle/>
        <a:p>
          <a:pPr rtl="0"/>
          <a:r>
            <a:rPr lang="ru-RU" sz="1400" b="1" i="0" dirty="0"/>
            <a:t>организация педагогической поддержки обучающихся</a:t>
          </a:r>
          <a:endParaRPr lang="ru-RU" sz="1400" b="1" dirty="0"/>
        </a:p>
      </dgm:t>
    </dgm:pt>
    <dgm:pt modelId="{81F7646D-4A30-425F-9F8C-0AB9385A3E19}" type="parTrans" cxnId="{5C59452F-F74E-4A69-9EA3-1998DA3699E0}">
      <dgm:prSet/>
      <dgm:spPr/>
      <dgm:t>
        <a:bodyPr/>
        <a:lstStyle/>
        <a:p>
          <a:endParaRPr lang="ru-RU" sz="1400" b="1"/>
        </a:p>
      </dgm:t>
    </dgm:pt>
    <dgm:pt modelId="{449F8B22-9E68-4108-A1E6-1659F7FDF2D0}" type="sibTrans" cxnId="{5C59452F-F74E-4A69-9EA3-1998DA3699E0}">
      <dgm:prSet/>
      <dgm:spPr/>
      <dgm:t>
        <a:bodyPr/>
        <a:lstStyle/>
        <a:p>
          <a:endParaRPr lang="ru-RU" sz="1400" b="1"/>
        </a:p>
      </dgm:t>
    </dgm:pt>
    <dgm:pt modelId="{02432E74-DE81-4917-84D7-83E601C64C33}">
      <dgm:prSet custT="1"/>
      <dgm:spPr>
        <a:noFill/>
        <a:ln>
          <a:solidFill>
            <a:srgbClr val="C00000"/>
          </a:solidFill>
        </a:ln>
      </dgm:spPr>
      <dgm:t>
        <a:bodyPr/>
        <a:lstStyle/>
        <a:p>
          <a:pPr rtl="0"/>
          <a:r>
            <a:rPr lang="ru-RU" sz="1400" b="1" i="0" dirty="0"/>
            <a:t>обеспечение благополучия обучающихся в пространстве школы</a:t>
          </a:r>
          <a:endParaRPr lang="ru-RU" sz="1400" b="1" dirty="0"/>
        </a:p>
      </dgm:t>
    </dgm:pt>
    <dgm:pt modelId="{D20BE7B5-B41B-44D9-B465-BE6AE349E01B}" type="parTrans" cxnId="{A3CAB22D-02CD-42CB-A94E-6D52DC796D77}">
      <dgm:prSet/>
      <dgm:spPr/>
      <dgm:t>
        <a:bodyPr/>
        <a:lstStyle/>
        <a:p>
          <a:endParaRPr lang="ru-RU" sz="1400" b="1"/>
        </a:p>
      </dgm:t>
    </dgm:pt>
    <dgm:pt modelId="{13D58D8D-0581-4113-9506-EBD6A8BB7796}" type="sibTrans" cxnId="{A3CAB22D-02CD-42CB-A94E-6D52DC796D77}">
      <dgm:prSet/>
      <dgm:spPr/>
      <dgm:t>
        <a:bodyPr/>
        <a:lstStyle/>
        <a:p>
          <a:endParaRPr lang="ru-RU" sz="1400" b="1"/>
        </a:p>
      </dgm:t>
    </dgm:pt>
    <dgm:pt modelId="{E7985B0A-2873-4D6D-8443-87447955F397}" type="pres">
      <dgm:prSet presAssocID="{50995937-8CD2-4BF9-B99C-AE78AD4BAA78}" presName="diagram" presStyleCnt="0">
        <dgm:presLayoutVars>
          <dgm:dir/>
          <dgm:resizeHandles val="exact"/>
        </dgm:presLayoutVars>
      </dgm:prSet>
      <dgm:spPr/>
      <dgm:t>
        <a:bodyPr/>
        <a:lstStyle/>
        <a:p>
          <a:endParaRPr lang="ru-RU"/>
        </a:p>
      </dgm:t>
    </dgm:pt>
    <dgm:pt modelId="{895C7CD2-84B6-484F-9D66-3F0EF3BA3717}" type="pres">
      <dgm:prSet presAssocID="{EB90ED40-8B90-4A94-861E-32E545A35126}" presName="node" presStyleLbl="node1" presStyleIdx="0" presStyleCnt="8">
        <dgm:presLayoutVars>
          <dgm:bulletEnabled val="1"/>
        </dgm:presLayoutVars>
      </dgm:prSet>
      <dgm:spPr/>
      <dgm:t>
        <a:bodyPr/>
        <a:lstStyle/>
        <a:p>
          <a:endParaRPr lang="ru-RU"/>
        </a:p>
      </dgm:t>
    </dgm:pt>
    <dgm:pt modelId="{5ECA77BE-C647-4859-9718-E7A741A62B20}" type="pres">
      <dgm:prSet presAssocID="{F5F78BC0-69A3-4F05-B4B8-A825DB4AD2DD}" presName="sibTrans" presStyleCnt="0"/>
      <dgm:spPr/>
    </dgm:pt>
    <dgm:pt modelId="{A0DE8E7D-29EC-4CD4-AEF7-19FDF0C444C1}" type="pres">
      <dgm:prSet presAssocID="{C45FC976-8961-473A-B8F8-F0F0941F16A4}" presName="node" presStyleLbl="node1" presStyleIdx="1" presStyleCnt="8">
        <dgm:presLayoutVars>
          <dgm:bulletEnabled val="1"/>
        </dgm:presLayoutVars>
      </dgm:prSet>
      <dgm:spPr/>
      <dgm:t>
        <a:bodyPr/>
        <a:lstStyle/>
        <a:p>
          <a:endParaRPr lang="ru-RU"/>
        </a:p>
      </dgm:t>
    </dgm:pt>
    <dgm:pt modelId="{8C38EF1A-12D5-463B-BCBC-FA1AA6B19930}" type="pres">
      <dgm:prSet presAssocID="{6EEBAFD7-3539-431B-8354-4C034149CA2D}" presName="sibTrans" presStyleCnt="0"/>
      <dgm:spPr/>
    </dgm:pt>
    <dgm:pt modelId="{CBC2B362-F14C-4D4E-A01D-8257C52234B8}" type="pres">
      <dgm:prSet presAssocID="{0B93E9E0-B108-4E86-B381-9D33AEE41E48}" presName="node" presStyleLbl="node1" presStyleIdx="2" presStyleCnt="8">
        <dgm:presLayoutVars>
          <dgm:bulletEnabled val="1"/>
        </dgm:presLayoutVars>
      </dgm:prSet>
      <dgm:spPr/>
      <dgm:t>
        <a:bodyPr/>
        <a:lstStyle/>
        <a:p>
          <a:endParaRPr lang="ru-RU"/>
        </a:p>
      </dgm:t>
    </dgm:pt>
    <dgm:pt modelId="{C794D1F8-CF9F-483E-86EA-5F926B88C135}" type="pres">
      <dgm:prSet presAssocID="{A2302C9E-BF82-4E20-A352-F43A5FC620FF}" presName="sibTrans" presStyleCnt="0"/>
      <dgm:spPr/>
    </dgm:pt>
    <dgm:pt modelId="{A93265D0-55BD-4345-896E-A94F63ED1458}" type="pres">
      <dgm:prSet presAssocID="{6495038C-E215-41B9-AF98-09117CC89EEC}" presName="node" presStyleLbl="node1" presStyleIdx="3" presStyleCnt="8">
        <dgm:presLayoutVars>
          <dgm:bulletEnabled val="1"/>
        </dgm:presLayoutVars>
      </dgm:prSet>
      <dgm:spPr/>
      <dgm:t>
        <a:bodyPr/>
        <a:lstStyle/>
        <a:p>
          <a:endParaRPr lang="ru-RU"/>
        </a:p>
      </dgm:t>
    </dgm:pt>
    <dgm:pt modelId="{3D1C4E36-12D1-42D4-968D-5D82B857F2DC}" type="pres">
      <dgm:prSet presAssocID="{5060F58E-21F0-4AEE-8644-95B9E1386272}" presName="sibTrans" presStyleCnt="0"/>
      <dgm:spPr/>
    </dgm:pt>
    <dgm:pt modelId="{AFD57F8B-4D86-49C0-8BCC-9CB256ED569D}" type="pres">
      <dgm:prSet presAssocID="{66279C4D-C53D-468B-B6FA-FBF8EF59DC2E}" presName="node" presStyleLbl="node1" presStyleIdx="4" presStyleCnt="8">
        <dgm:presLayoutVars>
          <dgm:bulletEnabled val="1"/>
        </dgm:presLayoutVars>
      </dgm:prSet>
      <dgm:spPr/>
      <dgm:t>
        <a:bodyPr/>
        <a:lstStyle/>
        <a:p>
          <a:endParaRPr lang="ru-RU"/>
        </a:p>
      </dgm:t>
    </dgm:pt>
    <dgm:pt modelId="{6CCB1C7A-D171-4E6F-91BE-7769990477D2}" type="pres">
      <dgm:prSet presAssocID="{8F6FF913-E844-4DBE-BDE7-2BCD4107D6FA}" presName="sibTrans" presStyleCnt="0"/>
      <dgm:spPr/>
    </dgm:pt>
    <dgm:pt modelId="{A81736BB-D07E-4A38-B069-FFF94241580C}" type="pres">
      <dgm:prSet presAssocID="{B0CFE227-EB66-4686-9D1E-51C0F21D50C2}" presName="node" presStyleLbl="node1" presStyleIdx="5" presStyleCnt="8">
        <dgm:presLayoutVars>
          <dgm:bulletEnabled val="1"/>
        </dgm:presLayoutVars>
      </dgm:prSet>
      <dgm:spPr/>
      <dgm:t>
        <a:bodyPr/>
        <a:lstStyle/>
        <a:p>
          <a:endParaRPr lang="ru-RU"/>
        </a:p>
      </dgm:t>
    </dgm:pt>
    <dgm:pt modelId="{1386422E-B617-496C-AD28-316868A067FA}" type="pres">
      <dgm:prSet presAssocID="{3C7F395F-F51B-4058-BDB3-9C94C33FF0E3}" presName="sibTrans" presStyleCnt="0"/>
      <dgm:spPr/>
    </dgm:pt>
    <dgm:pt modelId="{4F07D439-B431-449C-998C-E62CC4FAC782}" type="pres">
      <dgm:prSet presAssocID="{7F101A48-8E8C-4065-AEC2-E86EC96BBB51}" presName="node" presStyleLbl="node1" presStyleIdx="6" presStyleCnt="8">
        <dgm:presLayoutVars>
          <dgm:bulletEnabled val="1"/>
        </dgm:presLayoutVars>
      </dgm:prSet>
      <dgm:spPr/>
      <dgm:t>
        <a:bodyPr/>
        <a:lstStyle/>
        <a:p>
          <a:endParaRPr lang="ru-RU"/>
        </a:p>
      </dgm:t>
    </dgm:pt>
    <dgm:pt modelId="{7D0FE9C3-BA5A-4016-86FA-A36C37FE46E5}" type="pres">
      <dgm:prSet presAssocID="{449F8B22-9E68-4108-A1E6-1659F7FDF2D0}" presName="sibTrans" presStyleCnt="0"/>
      <dgm:spPr/>
    </dgm:pt>
    <dgm:pt modelId="{4E51F844-A9BA-45A0-86E8-B5DDC083ECC1}" type="pres">
      <dgm:prSet presAssocID="{02432E74-DE81-4917-84D7-83E601C64C33}" presName="node" presStyleLbl="node1" presStyleIdx="7" presStyleCnt="8">
        <dgm:presLayoutVars>
          <dgm:bulletEnabled val="1"/>
        </dgm:presLayoutVars>
      </dgm:prSet>
      <dgm:spPr/>
      <dgm:t>
        <a:bodyPr/>
        <a:lstStyle/>
        <a:p>
          <a:endParaRPr lang="ru-RU"/>
        </a:p>
      </dgm:t>
    </dgm:pt>
  </dgm:ptLst>
  <dgm:cxnLst>
    <dgm:cxn modelId="{DAFDBDC3-44F3-4FC0-AB30-E5D6D527BA8B}" type="presOf" srcId="{50995937-8CD2-4BF9-B99C-AE78AD4BAA78}" destId="{E7985B0A-2873-4D6D-8443-87447955F397}" srcOrd="0" destOrd="0" presId="urn:microsoft.com/office/officeart/2005/8/layout/default#1"/>
    <dgm:cxn modelId="{8C24ABC7-9431-4C97-AA21-B7DB39E30D98}" srcId="{50995937-8CD2-4BF9-B99C-AE78AD4BAA78}" destId="{66279C4D-C53D-468B-B6FA-FBF8EF59DC2E}" srcOrd="4" destOrd="0" parTransId="{1A611BC7-7383-4C12-B92B-EB625C216660}" sibTransId="{8F6FF913-E844-4DBE-BDE7-2BCD4107D6FA}"/>
    <dgm:cxn modelId="{BCC54446-E030-4C4E-A847-3F91BE17AA67}" type="presOf" srcId="{C45FC976-8961-473A-B8F8-F0F0941F16A4}" destId="{A0DE8E7D-29EC-4CD4-AEF7-19FDF0C444C1}" srcOrd="0" destOrd="0" presId="urn:microsoft.com/office/officeart/2005/8/layout/default#1"/>
    <dgm:cxn modelId="{0697783B-74EE-4407-A485-8FCB01071F8C}" type="presOf" srcId="{7F101A48-8E8C-4065-AEC2-E86EC96BBB51}" destId="{4F07D439-B431-449C-998C-E62CC4FAC782}" srcOrd="0" destOrd="0" presId="urn:microsoft.com/office/officeart/2005/8/layout/default#1"/>
    <dgm:cxn modelId="{E243C1C2-EC08-48E6-9413-8698F2A81342}" srcId="{50995937-8CD2-4BF9-B99C-AE78AD4BAA78}" destId="{EB90ED40-8B90-4A94-861E-32E545A35126}" srcOrd="0" destOrd="0" parTransId="{4DF3A7C1-B8AA-4CFB-A944-DB7C9BE391B3}" sibTransId="{F5F78BC0-69A3-4F05-B4B8-A825DB4AD2DD}"/>
    <dgm:cxn modelId="{DDFF966F-BEB0-44AD-8464-935E5F8301BC}" type="presOf" srcId="{B0CFE227-EB66-4686-9D1E-51C0F21D50C2}" destId="{A81736BB-D07E-4A38-B069-FFF94241580C}" srcOrd="0" destOrd="0" presId="urn:microsoft.com/office/officeart/2005/8/layout/default#1"/>
    <dgm:cxn modelId="{29B184BC-2A61-4965-8894-8C616D2459C5}" type="presOf" srcId="{6495038C-E215-41B9-AF98-09117CC89EEC}" destId="{A93265D0-55BD-4345-896E-A94F63ED1458}" srcOrd="0" destOrd="0" presId="urn:microsoft.com/office/officeart/2005/8/layout/default#1"/>
    <dgm:cxn modelId="{EB431DB3-D8D1-4A8B-AA03-177953287B1E}" srcId="{50995937-8CD2-4BF9-B99C-AE78AD4BAA78}" destId="{0B93E9E0-B108-4E86-B381-9D33AEE41E48}" srcOrd="2" destOrd="0" parTransId="{7EEB4F49-1276-4314-861A-E8B0FB97AFF7}" sibTransId="{A2302C9E-BF82-4E20-A352-F43A5FC620FF}"/>
    <dgm:cxn modelId="{6E8D2E40-5B9C-40FC-BE8A-DAE5F5F61973}" type="presOf" srcId="{66279C4D-C53D-468B-B6FA-FBF8EF59DC2E}" destId="{AFD57F8B-4D86-49C0-8BCC-9CB256ED569D}" srcOrd="0" destOrd="0" presId="urn:microsoft.com/office/officeart/2005/8/layout/default#1"/>
    <dgm:cxn modelId="{883E8CAB-52BB-4153-9CE6-86C8A914E4C5}" srcId="{50995937-8CD2-4BF9-B99C-AE78AD4BAA78}" destId="{6495038C-E215-41B9-AF98-09117CC89EEC}" srcOrd="3" destOrd="0" parTransId="{BA4BC96D-3795-4F2A-9303-99692323EFB6}" sibTransId="{5060F58E-21F0-4AEE-8644-95B9E1386272}"/>
    <dgm:cxn modelId="{11B17854-7389-4C0D-BEA0-69494E9FF5EB}" type="presOf" srcId="{02432E74-DE81-4917-84D7-83E601C64C33}" destId="{4E51F844-A9BA-45A0-86E8-B5DDC083ECC1}" srcOrd="0" destOrd="0" presId="urn:microsoft.com/office/officeart/2005/8/layout/default#1"/>
    <dgm:cxn modelId="{C58EE7FC-1302-423E-9BF6-1F09EB0CE012}" type="presOf" srcId="{EB90ED40-8B90-4A94-861E-32E545A35126}" destId="{895C7CD2-84B6-484F-9D66-3F0EF3BA3717}" srcOrd="0" destOrd="0" presId="urn:microsoft.com/office/officeart/2005/8/layout/default#1"/>
    <dgm:cxn modelId="{78DBFCDB-81D6-48C7-A84F-9B728A8EE4F9}" srcId="{50995937-8CD2-4BF9-B99C-AE78AD4BAA78}" destId="{B0CFE227-EB66-4686-9D1E-51C0F21D50C2}" srcOrd="5" destOrd="0" parTransId="{4486E15C-4C3B-4574-8814-9AC0100E5C23}" sibTransId="{3C7F395F-F51B-4058-BDB3-9C94C33FF0E3}"/>
    <dgm:cxn modelId="{A3CAB22D-02CD-42CB-A94E-6D52DC796D77}" srcId="{50995937-8CD2-4BF9-B99C-AE78AD4BAA78}" destId="{02432E74-DE81-4917-84D7-83E601C64C33}" srcOrd="7" destOrd="0" parTransId="{D20BE7B5-B41B-44D9-B465-BE6AE349E01B}" sibTransId="{13D58D8D-0581-4113-9506-EBD6A8BB7796}"/>
    <dgm:cxn modelId="{904E265A-6FA9-423E-89BF-B35EE43BD2A3}" srcId="{50995937-8CD2-4BF9-B99C-AE78AD4BAA78}" destId="{C45FC976-8961-473A-B8F8-F0F0941F16A4}" srcOrd="1" destOrd="0" parTransId="{50E53C11-630C-495E-A318-95895D9C37B0}" sibTransId="{6EEBAFD7-3539-431B-8354-4C034149CA2D}"/>
    <dgm:cxn modelId="{C33C8034-D9EE-4CA5-835A-F4DE9DFE7D22}" type="presOf" srcId="{0B93E9E0-B108-4E86-B381-9D33AEE41E48}" destId="{CBC2B362-F14C-4D4E-A01D-8257C52234B8}" srcOrd="0" destOrd="0" presId="urn:microsoft.com/office/officeart/2005/8/layout/default#1"/>
    <dgm:cxn modelId="{5C59452F-F74E-4A69-9EA3-1998DA3699E0}" srcId="{50995937-8CD2-4BF9-B99C-AE78AD4BAA78}" destId="{7F101A48-8E8C-4065-AEC2-E86EC96BBB51}" srcOrd="6" destOrd="0" parTransId="{81F7646D-4A30-425F-9F8C-0AB9385A3E19}" sibTransId="{449F8B22-9E68-4108-A1E6-1659F7FDF2D0}"/>
    <dgm:cxn modelId="{E5548EE9-B7FF-4915-ABE5-339B2B0F2FF4}" type="presParOf" srcId="{E7985B0A-2873-4D6D-8443-87447955F397}" destId="{895C7CD2-84B6-484F-9D66-3F0EF3BA3717}" srcOrd="0" destOrd="0" presId="urn:microsoft.com/office/officeart/2005/8/layout/default#1"/>
    <dgm:cxn modelId="{17D9542A-77E0-49D1-A563-4DA4EB68F8EE}" type="presParOf" srcId="{E7985B0A-2873-4D6D-8443-87447955F397}" destId="{5ECA77BE-C647-4859-9718-E7A741A62B20}" srcOrd="1" destOrd="0" presId="urn:microsoft.com/office/officeart/2005/8/layout/default#1"/>
    <dgm:cxn modelId="{8680A5CD-CC36-4904-B364-45F43DDCB394}" type="presParOf" srcId="{E7985B0A-2873-4D6D-8443-87447955F397}" destId="{A0DE8E7D-29EC-4CD4-AEF7-19FDF0C444C1}" srcOrd="2" destOrd="0" presId="urn:microsoft.com/office/officeart/2005/8/layout/default#1"/>
    <dgm:cxn modelId="{D8A10FFA-F5B4-4AB2-AD3B-F134339C232A}" type="presParOf" srcId="{E7985B0A-2873-4D6D-8443-87447955F397}" destId="{8C38EF1A-12D5-463B-BCBC-FA1AA6B19930}" srcOrd="3" destOrd="0" presId="urn:microsoft.com/office/officeart/2005/8/layout/default#1"/>
    <dgm:cxn modelId="{CC165C75-A3BB-4C06-8FFC-89C3C9663760}" type="presParOf" srcId="{E7985B0A-2873-4D6D-8443-87447955F397}" destId="{CBC2B362-F14C-4D4E-A01D-8257C52234B8}" srcOrd="4" destOrd="0" presId="urn:microsoft.com/office/officeart/2005/8/layout/default#1"/>
    <dgm:cxn modelId="{22BC9572-6F27-4872-AC50-5E3FDD6670E5}" type="presParOf" srcId="{E7985B0A-2873-4D6D-8443-87447955F397}" destId="{C794D1F8-CF9F-483E-86EA-5F926B88C135}" srcOrd="5" destOrd="0" presId="urn:microsoft.com/office/officeart/2005/8/layout/default#1"/>
    <dgm:cxn modelId="{FC6A9CAF-482E-4FB9-ABE6-31BD56583937}" type="presParOf" srcId="{E7985B0A-2873-4D6D-8443-87447955F397}" destId="{A93265D0-55BD-4345-896E-A94F63ED1458}" srcOrd="6" destOrd="0" presId="urn:microsoft.com/office/officeart/2005/8/layout/default#1"/>
    <dgm:cxn modelId="{69D1FE3E-BE03-4BA7-9D8D-AFC5E1475C8C}" type="presParOf" srcId="{E7985B0A-2873-4D6D-8443-87447955F397}" destId="{3D1C4E36-12D1-42D4-968D-5D82B857F2DC}" srcOrd="7" destOrd="0" presId="urn:microsoft.com/office/officeart/2005/8/layout/default#1"/>
    <dgm:cxn modelId="{1A0B44D8-FC72-4075-BB8A-F44CC9AE6EEC}" type="presParOf" srcId="{E7985B0A-2873-4D6D-8443-87447955F397}" destId="{AFD57F8B-4D86-49C0-8BCC-9CB256ED569D}" srcOrd="8" destOrd="0" presId="urn:microsoft.com/office/officeart/2005/8/layout/default#1"/>
    <dgm:cxn modelId="{68F71614-46AA-41AD-A181-0140A6326C53}" type="presParOf" srcId="{E7985B0A-2873-4D6D-8443-87447955F397}" destId="{6CCB1C7A-D171-4E6F-91BE-7769990477D2}" srcOrd="9" destOrd="0" presId="urn:microsoft.com/office/officeart/2005/8/layout/default#1"/>
    <dgm:cxn modelId="{3622A84C-2F3F-4C51-A0AA-A10F3FF8A2B7}" type="presParOf" srcId="{E7985B0A-2873-4D6D-8443-87447955F397}" destId="{A81736BB-D07E-4A38-B069-FFF94241580C}" srcOrd="10" destOrd="0" presId="urn:microsoft.com/office/officeart/2005/8/layout/default#1"/>
    <dgm:cxn modelId="{F503917A-85F9-41C1-8626-55BA48FD77C7}" type="presParOf" srcId="{E7985B0A-2873-4D6D-8443-87447955F397}" destId="{1386422E-B617-496C-AD28-316868A067FA}" srcOrd="11" destOrd="0" presId="urn:microsoft.com/office/officeart/2005/8/layout/default#1"/>
    <dgm:cxn modelId="{A27F1B39-31AB-496D-8DBC-794B09C21C63}" type="presParOf" srcId="{E7985B0A-2873-4D6D-8443-87447955F397}" destId="{4F07D439-B431-449C-998C-E62CC4FAC782}" srcOrd="12" destOrd="0" presId="urn:microsoft.com/office/officeart/2005/8/layout/default#1"/>
    <dgm:cxn modelId="{B12F60C3-C83F-4672-958F-C08BE174240F}" type="presParOf" srcId="{E7985B0A-2873-4D6D-8443-87447955F397}" destId="{7D0FE9C3-BA5A-4016-86FA-A36C37FE46E5}" srcOrd="13" destOrd="0" presId="urn:microsoft.com/office/officeart/2005/8/layout/default#1"/>
    <dgm:cxn modelId="{7EB69CAC-1439-4A0D-9E4D-082A6FDF5D5D}" type="presParOf" srcId="{E7985B0A-2873-4D6D-8443-87447955F397}" destId="{4E51F844-A9BA-45A0-86E8-B5DDC083ECC1}" srcOrd="1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36AD4-40CC-4FCB-9C92-BC63662F3DBE}"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ru-RU"/>
        </a:p>
      </dgm:t>
    </dgm:pt>
    <dgm:pt modelId="{BDAE63BE-6C82-40F4-8ECB-80E16FBCEDDE}">
      <dgm:prSet custT="1"/>
      <dgm:spPr>
        <a:noFill/>
        <a:ln>
          <a:solidFill>
            <a:srgbClr val="C00000"/>
          </a:solidFill>
        </a:ln>
      </dgm:spPr>
      <dgm:t>
        <a:bodyPr/>
        <a:lstStyle/>
        <a:p>
          <a:pPr rtl="0"/>
          <a:r>
            <a:rPr lang="ru-RU" sz="1600" b="1" i="0" dirty="0"/>
            <a:t>ФОРМЫ ВНЕУРОЧНОЙ ДЕЯТЕЛЬНОСТИ ДОЛЖНЫ:</a:t>
          </a:r>
          <a:endParaRPr lang="ru-RU" sz="1600" b="1" dirty="0"/>
        </a:p>
      </dgm:t>
    </dgm:pt>
    <dgm:pt modelId="{86FEC318-402D-4571-B517-5188A072CC7A}" type="parTrans" cxnId="{B6D46412-B2C9-4D92-977C-2A5BBB89AFE8}">
      <dgm:prSet/>
      <dgm:spPr/>
      <dgm:t>
        <a:bodyPr/>
        <a:lstStyle/>
        <a:p>
          <a:endParaRPr lang="ru-RU" sz="1400"/>
        </a:p>
      </dgm:t>
    </dgm:pt>
    <dgm:pt modelId="{3ED38B68-1320-498C-992C-536AF0E0E410}" type="sibTrans" cxnId="{B6D46412-B2C9-4D92-977C-2A5BBB89AFE8}">
      <dgm:prSet/>
      <dgm:spPr/>
      <dgm:t>
        <a:bodyPr/>
        <a:lstStyle/>
        <a:p>
          <a:endParaRPr lang="ru-RU" sz="1400"/>
        </a:p>
      </dgm:t>
    </dgm:pt>
    <dgm:pt modelId="{E22F9265-DD41-488B-848A-669B26D10C13}">
      <dgm:prSet custT="1">
        <dgm:style>
          <a:lnRef idx="2">
            <a:schemeClr val="accent4"/>
          </a:lnRef>
          <a:fillRef idx="1">
            <a:schemeClr val="lt1"/>
          </a:fillRef>
          <a:effectRef idx="0">
            <a:schemeClr val="accent4"/>
          </a:effectRef>
          <a:fontRef idx="minor">
            <a:schemeClr val="dk1"/>
          </a:fontRef>
        </dgm:style>
      </dgm:prSet>
      <dgm:spPr>
        <a:noFill/>
        <a:ln>
          <a:solidFill>
            <a:srgbClr val="C00000"/>
          </a:solidFill>
        </a:ln>
      </dgm:spPr>
      <dgm:t>
        <a:bodyPr vert="vert270"/>
        <a:lstStyle/>
        <a:p>
          <a:pPr rtl="0"/>
          <a:r>
            <a:rPr lang="ru-RU" sz="1400" b="0" i="0" dirty="0"/>
            <a:t>активность и самостоятельность обучающихся </a:t>
          </a:r>
          <a:endParaRPr lang="ru-RU" sz="1400" dirty="0"/>
        </a:p>
      </dgm:t>
    </dgm:pt>
    <dgm:pt modelId="{649840C6-5197-4E16-8C4A-3A083A0A1B64}" type="parTrans" cxnId="{FE06557A-DF99-41B8-826B-6CD4829B3161}">
      <dgm:prSet/>
      <dgm:spPr/>
      <dgm:t>
        <a:bodyPr/>
        <a:lstStyle/>
        <a:p>
          <a:endParaRPr lang="ru-RU" sz="1400"/>
        </a:p>
      </dgm:t>
    </dgm:pt>
    <dgm:pt modelId="{07780FB3-29C0-48DC-9555-6B143EA596F4}" type="sibTrans" cxnId="{FE06557A-DF99-41B8-826B-6CD4829B3161}">
      <dgm:prSet/>
      <dgm:spPr/>
      <dgm:t>
        <a:bodyPr/>
        <a:lstStyle/>
        <a:p>
          <a:endParaRPr lang="ru-RU" sz="1400"/>
        </a:p>
      </dgm:t>
    </dgm:pt>
    <dgm:pt modelId="{FC0755C4-5C6F-4D0A-AE4A-6D9878BFE307}">
      <dgm:prSet custT="1"/>
      <dgm:spPr>
        <a:noFill/>
        <a:ln>
          <a:solidFill>
            <a:srgbClr val="C00000"/>
          </a:solidFill>
        </a:ln>
      </dgm:spPr>
      <dgm:t>
        <a:bodyPr/>
        <a:lstStyle/>
        <a:p>
          <a:pPr rtl="0"/>
          <a:r>
            <a:rPr lang="ru-RU" sz="1400" b="1" i="0" dirty="0">
              <a:solidFill>
                <a:srgbClr val="C00000"/>
              </a:solidFill>
            </a:rPr>
            <a:t>обеспечивать</a:t>
          </a:r>
          <a:endParaRPr lang="ru-RU" sz="1400" b="1" dirty="0">
            <a:solidFill>
              <a:srgbClr val="C00000"/>
            </a:solidFill>
          </a:endParaRPr>
        </a:p>
      </dgm:t>
    </dgm:pt>
    <dgm:pt modelId="{0E8A4E62-0031-42D0-8985-EA2A3166ACB7}" type="parTrans" cxnId="{3FAB3408-818F-49F5-A150-163A5C62CC51}">
      <dgm:prSet/>
      <dgm:spPr/>
      <dgm:t>
        <a:bodyPr/>
        <a:lstStyle/>
        <a:p>
          <a:endParaRPr lang="ru-RU" sz="1400"/>
        </a:p>
      </dgm:t>
    </dgm:pt>
    <dgm:pt modelId="{2F8C1FEE-1684-42FD-B492-596838270509}" type="sibTrans" cxnId="{3FAB3408-818F-49F5-A150-163A5C62CC51}">
      <dgm:prSet/>
      <dgm:spPr/>
      <dgm:t>
        <a:bodyPr/>
        <a:lstStyle/>
        <a:p>
          <a:endParaRPr lang="ru-RU" sz="1400"/>
        </a:p>
      </dgm:t>
    </dgm:pt>
    <dgm:pt modelId="{0ED082BA-9080-4E86-A14A-85EB67BADF46}">
      <dgm:prSet custT="1">
        <dgm:style>
          <a:lnRef idx="2">
            <a:schemeClr val="accent4"/>
          </a:lnRef>
          <a:fillRef idx="1">
            <a:schemeClr val="lt1"/>
          </a:fillRef>
          <a:effectRef idx="0">
            <a:schemeClr val="accent4"/>
          </a:effectRef>
          <a:fontRef idx="minor">
            <a:schemeClr val="dk1"/>
          </a:fontRef>
        </dgm:style>
      </dgm:prSet>
      <dgm:spPr>
        <a:noFill/>
        <a:ln>
          <a:solidFill>
            <a:srgbClr val="C00000"/>
          </a:solidFill>
        </a:ln>
      </dgm:spPr>
      <dgm:t>
        <a:bodyPr vert="vert270"/>
        <a:lstStyle/>
        <a:p>
          <a:pPr rtl="0"/>
          <a:r>
            <a:rPr lang="ru-RU" sz="1400" b="0" i="0" dirty="0"/>
            <a:t>сочетать индивидуальную и групповую работу </a:t>
          </a:r>
          <a:endParaRPr lang="ru-RU" sz="1400" dirty="0"/>
        </a:p>
      </dgm:t>
    </dgm:pt>
    <dgm:pt modelId="{E289BB81-415C-4D92-9B77-CD2FC00AB58D}" type="parTrans" cxnId="{18E157DF-0C72-4EF3-BC2C-1F5E7EB5215E}">
      <dgm:prSet/>
      <dgm:spPr/>
      <dgm:t>
        <a:bodyPr/>
        <a:lstStyle/>
        <a:p>
          <a:endParaRPr lang="ru-RU" sz="1400"/>
        </a:p>
      </dgm:t>
    </dgm:pt>
    <dgm:pt modelId="{98CE6768-1CC5-4252-89A0-9AD652727801}" type="sibTrans" cxnId="{18E157DF-0C72-4EF3-BC2C-1F5E7EB5215E}">
      <dgm:prSet/>
      <dgm:spPr/>
      <dgm:t>
        <a:bodyPr/>
        <a:lstStyle/>
        <a:p>
          <a:endParaRPr lang="ru-RU" sz="1400"/>
        </a:p>
      </dgm:t>
    </dgm:pt>
    <dgm:pt modelId="{F6516178-16D7-4333-BB15-CB4B04270713}">
      <dgm:prSet custT="1">
        <dgm:style>
          <a:lnRef idx="2">
            <a:schemeClr val="accent5"/>
          </a:lnRef>
          <a:fillRef idx="1">
            <a:schemeClr val="lt1"/>
          </a:fillRef>
          <a:effectRef idx="0">
            <a:schemeClr val="accent5"/>
          </a:effectRef>
          <a:fontRef idx="minor">
            <a:schemeClr val="dk1"/>
          </a:fontRef>
        </dgm:style>
      </dgm:prSet>
      <dgm:spPr>
        <a:noFill/>
        <a:ln>
          <a:solidFill>
            <a:srgbClr val="C00000"/>
          </a:solidFill>
        </a:ln>
      </dgm:spPr>
      <dgm:t>
        <a:bodyPr vert="vert270"/>
        <a:lstStyle/>
        <a:p>
          <a:pPr rtl="0"/>
          <a:r>
            <a:rPr lang="ru-RU" sz="1400" b="0" i="0" dirty="0"/>
            <a:t>гибкий режим занятий</a:t>
          </a:r>
          <a:endParaRPr lang="ru-RU" sz="1400" dirty="0"/>
        </a:p>
      </dgm:t>
    </dgm:pt>
    <dgm:pt modelId="{9426835F-81EA-4999-AA98-0AA5663E2A8B}" type="parTrans" cxnId="{9ECE6444-5F61-42A1-9AF2-12ECE718A344}">
      <dgm:prSet/>
      <dgm:spPr/>
      <dgm:t>
        <a:bodyPr/>
        <a:lstStyle/>
        <a:p>
          <a:endParaRPr lang="ru-RU" sz="1400"/>
        </a:p>
      </dgm:t>
    </dgm:pt>
    <dgm:pt modelId="{BB66DC7C-8491-4A15-A559-F2917133AB13}" type="sibTrans" cxnId="{9ECE6444-5F61-42A1-9AF2-12ECE718A344}">
      <dgm:prSet/>
      <dgm:spPr/>
      <dgm:t>
        <a:bodyPr/>
        <a:lstStyle/>
        <a:p>
          <a:endParaRPr lang="ru-RU" sz="1400"/>
        </a:p>
      </dgm:t>
    </dgm:pt>
    <dgm:pt modelId="{BAAC6054-1128-4DF8-BC82-EF9CCAB81D0C}">
      <dgm:prSet custT="1"/>
      <dgm:spPr>
        <a:noFill/>
        <a:ln>
          <a:solidFill>
            <a:srgbClr val="C00000"/>
          </a:solidFill>
        </a:ln>
      </dgm:spPr>
      <dgm:t>
        <a:bodyPr vert="vert270"/>
        <a:lstStyle/>
        <a:p>
          <a:pPr rtl="0"/>
          <a:r>
            <a:rPr lang="ru-RU" sz="1400" b="0" i="0" dirty="0"/>
            <a:t> переменный состав обучающихся </a:t>
          </a:r>
          <a:endParaRPr lang="ru-RU" sz="1400" dirty="0"/>
        </a:p>
      </dgm:t>
    </dgm:pt>
    <dgm:pt modelId="{78D55C80-C297-4356-842B-627364C0C22C}" type="parTrans" cxnId="{6DE71DAB-3A87-4DC2-8943-E2C5AB3386A5}">
      <dgm:prSet/>
      <dgm:spPr/>
      <dgm:t>
        <a:bodyPr/>
        <a:lstStyle/>
        <a:p>
          <a:endParaRPr lang="ru-RU" sz="1400"/>
        </a:p>
      </dgm:t>
    </dgm:pt>
    <dgm:pt modelId="{1B701F4F-1A68-4B1E-9DB3-E34E733218B6}" type="sibTrans" cxnId="{6DE71DAB-3A87-4DC2-8943-E2C5AB3386A5}">
      <dgm:prSet/>
      <dgm:spPr/>
      <dgm:t>
        <a:bodyPr/>
        <a:lstStyle/>
        <a:p>
          <a:endParaRPr lang="ru-RU" sz="1400"/>
        </a:p>
      </dgm:t>
    </dgm:pt>
    <dgm:pt modelId="{598BD407-DAE9-45AB-8D87-10DF8E6B94AF}">
      <dgm:prSet custT="1">
        <dgm:style>
          <a:lnRef idx="2">
            <a:schemeClr val="accent4"/>
          </a:lnRef>
          <a:fillRef idx="1">
            <a:schemeClr val="lt1"/>
          </a:fillRef>
          <a:effectRef idx="0">
            <a:schemeClr val="accent4"/>
          </a:effectRef>
          <a:fontRef idx="minor">
            <a:schemeClr val="dk1"/>
          </a:fontRef>
        </dgm:style>
      </dgm:prSet>
      <dgm:spPr>
        <a:noFill/>
        <a:ln>
          <a:solidFill>
            <a:srgbClr val="C00000"/>
          </a:solidFill>
        </a:ln>
      </dgm:spPr>
      <dgm:t>
        <a:bodyPr/>
        <a:lstStyle/>
        <a:p>
          <a:pPr rtl="0"/>
          <a:r>
            <a:rPr lang="ru-RU" sz="1400" b="1" i="0" dirty="0">
              <a:solidFill>
                <a:srgbClr val="C00000"/>
              </a:solidFill>
            </a:rPr>
            <a:t>предусматривать</a:t>
          </a:r>
          <a:r>
            <a:rPr lang="ru-RU" sz="1400" b="0" i="0" dirty="0"/>
            <a:t> </a:t>
          </a:r>
          <a:endParaRPr lang="ru-RU" sz="1400" dirty="0"/>
        </a:p>
      </dgm:t>
    </dgm:pt>
    <dgm:pt modelId="{4286C25B-EFA8-42BB-B80A-9B98B0D2A4B8}" type="parTrans" cxnId="{0474B46C-433F-4B4E-98DF-20084500A9EC}">
      <dgm:prSet/>
      <dgm:spPr/>
      <dgm:t>
        <a:bodyPr/>
        <a:lstStyle/>
        <a:p>
          <a:endParaRPr lang="ru-RU" sz="1400"/>
        </a:p>
      </dgm:t>
    </dgm:pt>
    <dgm:pt modelId="{476AF869-41AC-4884-9007-3033747414B1}" type="sibTrans" cxnId="{0474B46C-433F-4B4E-98DF-20084500A9EC}">
      <dgm:prSet/>
      <dgm:spPr/>
      <dgm:t>
        <a:bodyPr/>
        <a:lstStyle/>
        <a:p>
          <a:endParaRPr lang="ru-RU" sz="1400"/>
        </a:p>
      </dgm:t>
    </dgm:pt>
    <dgm:pt modelId="{0EC9DF6E-D5FA-450F-93EC-FA5DE5E685FA}">
      <dgm:prSet custT="1"/>
      <dgm:spPr>
        <a:noFill/>
        <a:ln>
          <a:solidFill>
            <a:srgbClr val="C00000"/>
          </a:solidFill>
        </a:ln>
      </dgm:spPr>
      <dgm:t>
        <a:bodyPr vert="vert270"/>
        <a:lstStyle/>
        <a:p>
          <a:pPr rtl="0"/>
          <a:r>
            <a:rPr lang="ru-RU" sz="1400" b="0" i="0" dirty="0"/>
            <a:t>проектную и исследовательскую деятельность </a:t>
          </a:r>
          <a:endParaRPr lang="ru-RU" sz="1400" dirty="0"/>
        </a:p>
      </dgm:t>
    </dgm:pt>
    <dgm:pt modelId="{DDFA0F5D-07FE-41E4-9177-F52DBD434C4E}" type="parTrans" cxnId="{EEA127F1-3FA6-42DD-B273-92502D68BCEA}">
      <dgm:prSet/>
      <dgm:spPr/>
      <dgm:t>
        <a:bodyPr/>
        <a:lstStyle/>
        <a:p>
          <a:endParaRPr lang="ru-RU" sz="1400"/>
        </a:p>
      </dgm:t>
    </dgm:pt>
    <dgm:pt modelId="{07FB016D-F9F9-4A88-8E2D-08B9236399BB}" type="sibTrans" cxnId="{EEA127F1-3FA6-42DD-B273-92502D68BCEA}">
      <dgm:prSet/>
      <dgm:spPr/>
      <dgm:t>
        <a:bodyPr/>
        <a:lstStyle/>
        <a:p>
          <a:endParaRPr lang="ru-RU" sz="1400"/>
        </a:p>
      </dgm:t>
    </dgm:pt>
    <dgm:pt modelId="{8946E689-184D-4AA0-A5D9-931395D86650}">
      <dgm:prSet custT="1"/>
      <dgm:spPr>
        <a:noFill/>
        <a:ln>
          <a:solidFill>
            <a:srgbClr val="C00000"/>
          </a:solidFill>
        </a:ln>
      </dgm:spPr>
      <dgm:t>
        <a:bodyPr vert="vert270"/>
        <a:lstStyle/>
        <a:p>
          <a:pPr rtl="0"/>
          <a:r>
            <a:rPr lang="ru-RU" sz="1400" b="0" i="0" dirty="0"/>
            <a:t> экскурсии</a:t>
          </a:r>
          <a:endParaRPr lang="ru-RU" sz="1400" dirty="0"/>
        </a:p>
      </dgm:t>
    </dgm:pt>
    <dgm:pt modelId="{6E60BFAB-C50A-4F3A-96A9-4B040CF9C0EE}" type="parTrans" cxnId="{DB8921B5-74E5-4FE9-AD72-3A8A5D9E08CD}">
      <dgm:prSet/>
      <dgm:spPr/>
      <dgm:t>
        <a:bodyPr/>
        <a:lstStyle/>
        <a:p>
          <a:endParaRPr lang="ru-RU" sz="1400"/>
        </a:p>
      </dgm:t>
    </dgm:pt>
    <dgm:pt modelId="{3526F206-6D3A-45F8-BA0A-EBC5424361D2}" type="sibTrans" cxnId="{DB8921B5-74E5-4FE9-AD72-3A8A5D9E08CD}">
      <dgm:prSet/>
      <dgm:spPr/>
      <dgm:t>
        <a:bodyPr/>
        <a:lstStyle/>
        <a:p>
          <a:endParaRPr lang="ru-RU" sz="1400"/>
        </a:p>
      </dgm:t>
    </dgm:pt>
    <dgm:pt modelId="{C1364587-744B-469B-BAC2-01B7A86B2C27}">
      <dgm:prSet custT="1"/>
      <dgm:spPr>
        <a:noFill/>
        <a:ln>
          <a:solidFill>
            <a:srgbClr val="C00000"/>
          </a:solidFill>
        </a:ln>
      </dgm:spPr>
      <dgm:t>
        <a:bodyPr vert="vert270"/>
        <a:lstStyle/>
        <a:p>
          <a:pPr rtl="0"/>
          <a:r>
            <a:rPr lang="ru-RU" sz="1400" b="0" i="0" dirty="0"/>
            <a:t>походы</a:t>
          </a:r>
          <a:endParaRPr lang="ru-RU" sz="1400" dirty="0"/>
        </a:p>
      </dgm:t>
    </dgm:pt>
    <dgm:pt modelId="{2296FBB3-9DF3-4610-8A25-5DDBB979D66A}" type="parTrans" cxnId="{0E63D8EB-D9E4-433C-A6F7-D042CE15573B}">
      <dgm:prSet/>
      <dgm:spPr/>
      <dgm:t>
        <a:bodyPr/>
        <a:lstStyle/>
        <a:p>
          <a:endParaRPr lang="ru-RU" sz="1400"/>
        </a:p>
      </dgm:t>
    </dgm:pt>
    <dgm:pt modelId="{D7E02D36-AF12-4EE6-A881-15433052A99F}" type="sibTrans" cxnId="{0E63D8EB-D9E4-433C-A6F7-D042CE15573B}">
      <dgm:prSet/>
      <dgm:spPr/>
      <dgm:t>
        <a:bodyPr/>
        <a:lstStyle/>
        <a:p>
          <a:endParaRPr lang="ru-RU" sz="1400"/>
        </a:p>
      </dgm:t>
    </dgm:pt>
    <dgm:pt modelId="{8C072AE4-2225-4855-8ED8-EDD9102716FD}">
      <dgm:prSet custT="1"/>
      <dgm:spPr>
        <a:noFill/>
        <a:ln>
          <a:solidFill>
            <a:srgbClr val="C00000"/>
          </a:solidFill>
        </a:ln>
      </dgm:spPr>
      <dgm:t>
        <a:bodyPr vert="vert270"/>
        <a:lstStyle/>
        <a:p>
          <a:pPr rtl="0"/>
          <a:r>
            <a:rPr lang="ru-RU" sz="1400" b="0" i="0" dirty="0"/>
            <a:t>деловые игры и  пр.</a:t>
          </a:r>
          <a:endParaRPr lang="ru-RU" sz="1400" dirty="0"/>
        </a:p>
      </dgm:t>
    </dgm:pt>
    <dgm:pt modelId="{0AC80F8D-9BCB-40E0-87C3-5A7F2953EF6E}" type="parTrans" cxnId="{DF26DA53-F9DB-4F06-8547-82CEC9207BD1}">
      <dgm:prSet/>
      <dgm:spPr/>
      <dgm:t>
        <a:bodyPr/>
        <a:lstStyle/>
        <a:p>
          <a:endParaRPr lang="ru-RU" sz="1400"/>
        </a:p>
      </dgm:t>
    </dgm:pt>
    <dgm:pt modelId="{E1AF2C08-D089-470F-BB03-E5717411E816}" type="sibTrans" cxnId="{DF26DA53-F9DB-4F06-8547-82CEC9207BD1}">
      <dgm:prSet/>
      <dgm:spPr/>
      <dgm:t>
        <a:bodyPr/>
        <a:lstStyle/>
        <a:p>
          <a:endParaRPr lang="ru-RU" sz="1400"/>
        </a:p>
      </dgm:t>
    </dgm:pt>
    <dgm:pt modelId="{E292FF92-AB41-482F-AA5E-E68BA9B306DC}" type="pres">
      <dgm:prSet presAssocID="{67636AD4-40CC-4FCB-9C92-BC63662F3DBE}" presName="Name0" presStyleCnt="0">
        <dgm:presLayoutVars>
          <dgm:chPref val="1"/>
          <dgm:dir/>
          <dgm:animOne val="branch"/>
          <dgm:animLvl val="lvl"/>
          <dgm:resizeHandles/>
        </dgm:presLayoutVars>
      </dgm:prSet>
      <dgm:spPr/>
      <dgm:t>
        <a:bodyPr/>
        <a:lstStyle/>
        <a:p>
          <a:endParaRPr lang="ru-RU"/>
        </a:p>
      </dgm:t>
    </dgm:pt>
    <dgm:pt modelId="{7B9425B2-D30D-4160-9836-2C46388D0AAD}" type="pres">
      <dgm:prSet presAssocID="{BDAE63BE-6C82-40F4-8ECB-80E16FBCEDDE}" presName="vertOne" presStyleCnt="0"/>
      <dgm:spPr/>
    </dgm:pt>
    <dgm:pt modelId="{A308553E-079F-4AD0-9A6A-58E42BB3497E}" type="pres">
      <dgm:prSet presAssocID="{BDAE63BE-6C82-40F4-8ECB-80E16FBCEDDE}" presName="txOne" presStyleLbl="node0" presStyleIdx="0" presStyleCnt="1" custLinFactNeighborX="40" custLinFactNeighborY="-82573">
        <dgm:presLayoutVars>
          <dgm:chPref val="3"/>
        </dgm:presLayoutVars>
      </dgm:prSet>
      <dgm:spPr/>
      <dgm:t>
        <a:bodyPr/>
        <a:lstStyle/>
        <a:p>
          <a:endParaRPr lang="ru-RU"/>
        </a:p>
      </dgm:t>
    </dgm:pt>
    <dgm:pt modelId="{8FE3923F-EC98-4280-BBF7-C0A8F6B8B5BB}" type="pres">
      <dgm:prSet presAssocID="{BDAE63BE-6C82-40F4-8ECB-80E16FBCEDDE}" presName="parTransOne" presStyleCnt="0"/>
      <dgm:spPr/>
    </dgm:pt>
    <dgm:pt modelId="{FA8FF4C6-6C66-449B-B5B2-92E2F5A20FAF}" type="pres">
      <dgm:prSet presAssocID="{BDAE63BE-6C82-40F4-8ECB-80E16FBCEDDE}" presName="horzOne" presStyleCnt="0"/>
      <dgm:spPr/>
    </dgm:pt>
    <dgm:pt modelId="{6FEBCA76-5AF9-43EF-9668-5EBBAE77A6FA}" type="pres">
      <dgm:prSet presAssocID="{598BD407-DAE9-45AB-8D87-10DF8E6B94AF}" presName="vertTwo" presStyleCnt="0"/>
      <dgm:spPr/>
    </dgm:pt>
    <dgm:pt modelId="{CBD0C917-D564-4571-8E61-3B36E733B372}" type="pres">
      <dgm:prSet presAssocID="{598BD407-DAE9-45AB-8D87-10DF8E6B94AF}" presName="txTwo" presStyleLbl="node2" presStyleIdx="0" presStyleCnt="2">
        <dgm:presLayoutVars>
          <dgm:chPref val="3"/>
        </dgm:presLayoutVars>
      </dgm:prSet>
      <dgm:spPr/>
      <dgm:t>
        <a:bodyPr/>
        <a:lstStyle/>
        <a:p>
          <a:endParaRPr lang="ru-RU"/>
        </a:p>
      </dgm:t>
    </dgm:pt>
    <dgm:pt modelId="{9CBEF231-1367-4854-97BE-282C9D383B19}" type="pres">
      <dgm:prSet presAssocID="{598BD407-DAE9-45AB-8D87-10DF8E6B94AF}" presName="parTransTwo" presStyleCnt="0"/>
      <dgm:spPr/>
    </dgm:pt>
    <dgm:pt modelId="{6F78AE2E-81D3-4830-8C5D-7C682A42F6F8}" type="pres">
      <dgm:prSet presAssocID="{598BD407-DAE9-45AB-8D87-10DF8E6B94AF}" presName="horzTwo" presStyleCnt="0"/>
      <dgm:spPr/>
    </dgm:pt>
    <dgm:pt modelId="{AAB7FD9D-CCB7-47BC-A2FB-2893DC282A8D}" type="pres">
      <dgm:prSet presAssocID="{E22F9265-DD41-488B-848A-669B26D10C13}" presName="vertThree" presStyleCnt="0"/>
      <dgm:spPr/>
    </dgm:pt>
    <dgm:pt modelId="{FF9E17FE-6CC6-4EEA-8BEF-1ABBC12D25DD}" type="pres">
      <dgm:prSet presAssocID="{E22F9265-DD41-488B-848A-669B26D10C13}" presName="txThree" presStyleLbl="node3" presStyleIdx="0" presStyleCnt="8" custScaleY="279387">
        <dgm:presLayoutVars>
          <dgm:chPref val="3"/>
        </dgm:presLayoutVars>
      </dgm:prSet>
      <dgm:spPr/>
      <dgm:t>
        <a:bodyPr/>
        <a:lstStyle/>
        <a:p>
          <a:endParaRPr lang="ru-RU"/>
        </a:p>
      </dgm:t>
    </dgm:pt>
    <dgm:pt modelId="{EA08C41E-8624-4BAA-8E8A-581581F8BB5E}" type="pres">
      <dgm:prSet presAssocID="{E22F9265-DD41-488B-848A-669B26D10C13}" presName="horzThree" presStyleCnt="0"/>
      <dgm:spPr/>
    </dgm:pt>
    <dgm:pt modelId="{D27B7217-D62E-4866-8BDB-904E1DA65CC6}" type="pres">
      <dgm:prSet presAssocID="{07780FB3-29C0-48DC-9555-6B143EA596F4}" presName="sibSpaceThree" presStyleCnt="0"/>
      <dgm:spPr/>
    </dgm:pt>
    <dgm:pt modelId="{E5B49B2D-7DC8-4A68-A8C3-5196216AF394}" type="pres">
      <dgm:prSet presAssocID="{0ED082BA-9080-4E86-A14A-85EB67BADF46}" presName="vertThree" presStyleCnt="0"/>
      <dgm:spPr/>
    </dgm:pt>
    <dgm:pt modelId="{1931F992-7821-453D-9459-79ED08E45A97}" type="pres">
      <dgm:prSet presAssocID="{0ED082BA-9080-4E86-A14A-85EB67BADF46}" presName="txThree" presStyleLbl="node3" presStyleIdx="1" presStyleCnt="8" custScaleY="279387">
        <dgm:presLayoutVars>
          <dgm:chPref val="3"/>
        </dgm:presLayoutVars>
      </dgm:prSet>
      <dgm:spPr/>
      <dgm:t>
        <a:bodyPr/>
        <a:lstStyle/>
        <a:p>
          <a:endParaRPr lang="ru-RU"/>
        </a:p>
      </dgm:t>
    </dgm:pt>
    <dgm:pt modelId="{19BDB8EB-F481-4FA0-8118-376E9AF1B56D}" type="pres">
      <dgm:prSet presAssocID="{0ED082BA-9080-4E86-A14A-85EB67BADF46}" presName="horzThree" presStyleCnt="0"/>
      <dgm:spPr/>
    </dgm:pt>
    <dgm:pt modelId="{F9A1C277-213E-4A35-9E53-CB5F7F3D8E1A}" type="pres">
      <dgm:prSet presAssocID="{476AF869-41AC-4884-9007-3033747414B1}" presName="sibSpaceTwo" presStyleCnt="0"/>
      <dgm:spPr/>
    </dgm:pt>
    <dgm:pt modelId="{51DAF35F-FC12-4029-B959-4474088C6700}" type="pres">
      <dgm:prSet presAssocID="{FC0755C4-5C6F-4D0A-AE4A-6D9878BFE307}" presName="vertTwo" presStyleCnt="0"/>
      <dgm:spPr/>
    </dgm:pt>
    <dgm:pt modelId="{E2B81285-F28F-48A7-8310-19C824FA7527}" type="pres">
      <dgm:prSet presAssocID="{FC0755C4-5C6F-4D0A-AE4A-6D9878BFE307}" presName="txTwo" presStyleLbl="node2" presStyleIdx="1" presStyleCnt="2">
        <dgm:presLayoutVars>
          <dgm:chPref val="3"/>
        </dgm:presLayoutVars>
      </dgm:prSet>
      <dgm:spPr/>
      <dgm:t>
        <a:bodyPr/>
        <a:lstStyle/>
        <a:p>
          <a:endParaRPr lang="ru-RU"/>
        </a:p>
      </dgm:t>
    </dgm:pt>
    <dgm:pt modelId="{0023AA9A-62E3-4DBC-8C17-58B2D4CCD8E9}" type="pres">
      <dgm:prSet presAssocID="{FC0755C4-5C6F-4D0A-AE4A-6D9878BFE307}" presName="parTransTwo" presStyleCnt="0"/>
      <dgm:spPr/>
    </dgm:pt>
    <dgm:pt modelId="{62A1988C-90BA-43FE-A08F-B455CFD1EDCE}" type="pres">
      <dgm:prSet presAssocID="{FC0755C4-5C6F-4D0A-AE4A-6D9878BFE307}" presName="horzTwo" presStyleCnt="0"/>
      <dgm:spPr/>
    </dgm:pt>
    <dgm:pt modelId="{37B554C3-7713-404D-B45A-D80AA02FC758}" type="pres">
      <dgm:prSet presAssocID="{F6516178-16D7-4333-BB15-CB4B04270713}" presName="vertThree" presStyleCnt="0"/>
      <dgm:spPr/>
    </dgm:pt>
    <dgm:pt modelId="{FD4E54E7-6345-4070-BFF1-BFD6F818DD53}" type="pres">
      <dgm:prSet presAssocID="{F6516178-16D7-4333-BB15-CB4B04270713}" presName="txThree" presStyleLbl="node3" presStyleIdx="2" presStyleCnt="8" custScaleY="279387">
        <dgm:presLayoutVars>
          <dgm:chPref val="3"/>
        </dgm:presLayoutVars>
      </dgm:prSet>
      <dgm:spPr/>
      <dgm:t>
        <a:bodyPr/>
        <a:lstStyle/>
        <a:p>
          <a:endParaRPr lang="ru-RU"/>
        </a:p>
      </dgm:t>
    </dgm:pt>
    <dgm:pt modelId="{B7A30C61-4348-497A-9E79-3A8C80FCE4CF}" type="pres">
      <dgm:prSet presAssocID="{F6516178-16D7-4333-BB15-CB4B04270713}" presName="horzThree" presStyleCnt="0"/>
      <dgm:spPr/>
    </dgm:pt>
    <dgm:pt modelId="{4CF16760-0CE3-4393-B349-488BA4F4464B}" type="pres">
      <dgm:prSet presAssocID="{BB66DC7C-8491-4A15-A559-F2917133AB13}" presName="sibSpaceThree" presStyleCnt="0"/>
      <dgm:spPr/>
    </dgm:pt>
    <dgm:pt modelId="{97504FEF-FA7D-4C23-8F55-8DB106A19D7B}" type="pres">
      <dgm:prSet presAssocID="{BAAC6054-1128-4DF8-BC82-EF9CCAB81D0C}" presName="vertThree" presStyleCnt="0"/>
      <dgm:spPr/>
    </dgm:pt>
    <dgm:pt modelId="{48A39EEB-07C0-4E2F-BB10-5FE1C23DC70A}" type="pres">
      <dgm:prSet presAssocID="{BAAC6054-1128-4DF8-BC82-EF9CCAB81D0C}" presName="txThree" presStyleLbl="node3" presStyleIdx="3" presStyleCnt="8" custScaleY="279249">
        <dgm:presLayoutVars>
          <dgm:chPref val="3"/>
        </dgm:presLayoutVars>
      </dgm:prSet>
      <dgm:spPr/>
      <dgm:t>
        <a:bodyPr/>
        <a:lstStyle/>
        <a:p>
          <a:endParaRPr lang="ru-RU"/>
        </a:p>
      </dgm:t>
    </dgm:pt>
    <dgm:pt modelId="{C3FDF7B1-1748-43F4-8AA5-8B24318CA015}" type="pres">
      <dgm:prSet presAssocID="{BAAC6054-1128-4DF8-BC82-EF9CCAB81D0C}" presName="horzThree" presStyleCnt="0"/>
      <dgm:spPr/>
    </dgm:pt>
    <dgm:pt modelId="{26C19A59-A8E3-4B2F-83A4-5CABE256053A}" type="pres">
      <dgm:prSet presAssocID="{1B701F4F-1A68-4B1E-9DB3-E34E733218B6}" presName="sibSpaceThree" presStyleCnt="0"/>
      <dgm:spPr/>
    </dgm:pt>
    <dgm:pt modelId="{4D812B0B-6D63-49FC-A166-6BE863A51552}" type="pres">
      <dgm:prSet presAssocID="{0EC9DF6E-D5FA-450F-93EC-FA5DE5E685FA}" presName="vertThree" presStyleCnt="0"/>
      <dgm:spPr/>
    </dgm:pt>
    <dgm:pt modelId="{A9F4A798-0B21-41BB-902C-66FA2DE84A33}" type="pres">
      <dgm:prSet presAssocID="{0EC9DF6E-D5FA-450F-93EC-FA5DE5E685FA}" presName="txThree" presStyleLbl="node3" presStyleIdx="4" presStyleCnt="8" custScaleY="279702">
        <dgm:presLayoutVars>
          <dgm:chPref val="3"/>
        </dgm:presLayoutVars>
      </dgm:prSet>
      <dgm:spPr/>
      <dgm:t>
        <a:bodyPr/>
        <a:lstStyle/>
        <a:p>
          <a:endParaRPr lang="ru-RU"/>
        </a:p>
      </dgm:t>
    </dgm:pt>
    <dgm:pt modelId="{379F7103-133B-4EC1-90C2-C1239D9577DE}" type="pres">
      <dgm:prSet presAssocID="{0EC9DF6E-D5FA-450F-93EC-FA5DE5E685FA}" presName="horzThree" presStyleCnt="0"/>
      <dgm:spPr/>
    </dgm:pt>
    <dgm:pt modelId="{470D295A-7E58-4BD6-8909-7FF3EB121C95}" type="pres">
      <dgm:prSet presAssocID="{07FB016D-F9F9-4A88-8E2D-08B9236399BB}" presName="sibSpaceThree" presStyleCnt="0"/>
      <dgm:spPr/>
    </dgm:pt>
    <dgm:pt modelId="{9763B379-6102-4B13-BF66-5CC26F569965}" type="pres">
      <dgm:prSet presAssocID="{8946E689-184D-4AA0-A5D9-931395D86650}" presName="vertThree" presStyleCnt="0"/>
      <dgm:spPr/>
    </dgm:pt>
    <dgm:pt modelId="{C45FBFD1-F61C-46C1-8B4F-8F7A1378C49B}" type="pres">
      <dgm:prSet presAssocID="{8946E689-184D-4AA0-A5D9-931395D86650}" presName="txThree" presStyleLbl="node3" presStyleIdx="5" presStyleCnt="8" custScaleY="280573">
        <dgm:presLayoutVars>
          <dgm:chPref val="3"/>
        </dgm:presLayoutVars>
      </dgm:prSet>
      <dgm:spPr/>
      <dgm:t>
        <a:bodyPr/>
        <a:lstStyle/>
        <a:p>
          <a:endParaRPr lang="ru-RU"/>
        </a:p>
      </dgm:t>
    </dgm:pt>
    <dgm:pt modelId="{6296D4C9-5B00-4447-AF90-0F0121DB3770}" type="pres">
      <dgm:prSet presAssocID="{8946E689-184D-4AA0-A5D9-931395D86650}" presName="horzThree" presStyleCnt="0"/>
      <dgm:spPr/>
    </dgm:pt>
    <dgm:pt modelId="{61D9951B-3494-4EE2-A330-E9CD4FF7CBA1}" type="pres">
      <dgm:prSet presAssocID="{3526F206-6D3A-45F8-BA0A-EBC5424361D2}" presName="sibSpaceThree" presStyleCnt="0"/>
      <dgm:spPr/>
    </dgm:pt>
    <dgm:pt modelId="{E7BCEF83-0019-42CD-A2B9-4EE15494DD2A}" type="pres">
      <dgm:prSet presAssocID="{C1364587-744B-469B-BAC2-01B7A86B2C27}" presName="vertThree" presStyleCnt="0"/>
      <dgm:spPr/>
    </dgm:pt>
    <dgm:pt modelId="{415DBD07-7BD3-4251-83FB-BF3D84FD7CDD}" type="pres">
      <dgm:prSet presAssocID="{C1364587-744B-469B-BAC2-01B7A86B2C27}" presName="txThree" presStyleLbl="node3" presStyleIdx="6" presStyleCnt="8" custScaleY="279404">
        <dgm:presLayoutVars>
          <dgm:chPref val="3"/>
        </dgm:presLayoutVars>
      </dgm:prSet>
      <dgm:spPr/>
      <dgm:t>
        <a:bodyPr/>
        <a:lstStyle/>
        <a:p>
          <a:endParaRPr lang="ru-RU"/>
        </a:p>
      </dgm:t>
    </dgm:pt>
    <dgm:pt modelId="{4ED4253C-A12B-464E-A4A7-325665D6FDBA}" type="pres">
      <dgm:prSet presAssocID="{C1364587-744B-469B-BAC2-01B7A86B2C27}" presName="horzThree" presStyleCnt="0"/>
      <dgm:spPr/>
    </dgm:pt>
    <dgm:pt modelId="{9B8C7408-F1DC-4E08-993B-D47E4F760FAB}" type="pres">
      <dgm:prSet presAssocID="{D7E02D36-AF12-4EE6-A881-15433052A99F}" presName="sibSpaceThree" presStyleCnt="0"/>
      <dgm:spPr/>
    </dgm:pt>
    <dgm:pt modelId="{E3CB2D39-5380-4F14-83D3-01BE36BD20F4}" type="pres">
      <dgm:prSet presAssocID="{8C072AE4-2225-4855-8ED8-EDD9102716FD}" presName="vertThree" presStyleCnt="0"/>
      <dgm:spPr/>
    </dgm:pt>
    <dgm:pt modelId="{B3A98904-D199-4066-9C4D-1329BCBE4168}" type="pres">
      <dgm:prSet presAssocID="{8C072AE4-2225-4855-8ED8-EDD9102716FD}" presName="txThree" presStyleLbl="node3" presStyleIdx="7" presStyleCnt="8" custScaleY="281864">
        <dgm:presLayoutVars>
          <dgm:chPref val="3"/>
        </dgm:presLayoutVars>
      </dgm:prSet>
      <dgm:spPr/>
      <dgm:t>
        <a:bodyPr/>
        <a:lstStyle/>
        <a:p>
          <a:endParaRPr lang="ru-RU"/>
        </a:p>
      </dgm:t>
    </dgm:pt>
    <dgm:pt modelId="{6525BDA4-7D08-4F3C-B168-5C276782C76A}" type="pres">
      <dgm:prSet presAssocID="{8C072AE4-2225-4855-8ED8-EDD9102716FD}" presName="horzThree" presStyleCnt="0"/>
      <dgm:spPr/>
    </dgm:pt>
  </dgm:ptLst>
  <dgm:cxnLst>
    <dgm:cxn modelId="{0474B46C-433F-4B4E-98DF-20084500A9EC}" srcId="{BDAE63BE-6C82-40F4-8ECB-80E16FBCEDDE}" destId="{598BD407-DAE9-45AB-8D87-10DF8E6B94AF}" srcOrd="0" destOrd="0" parTransId="{4286C25B-EFA8-42BB-B80A-9B98B0D2A4B8}" sibTransId="{476AF869-41AC-4884-9007-3033747414B1}"/>
    <dgm:cxn modelId="{CFB13383-3E07-4953-AFDC-9713D554946B}" type="presOf" srcId="{8C072AE4-2225-4855-8ED8-EDD9102716FD}" destId="{B3A98904-D199-4066-9C4D-1329BCBE4168}" srcOrd="0" destOrd="0" presId="urn:microsoft.com/office/officeart/2005/8/layout/hierarchy4"/>
    <dgm:cxn modelId="{49394FD5-F8EF-4CBA-8894-5BA9414E380B}" type="presOf" srcId="{FC0755C4-5C6F-4D0A-AE4A-6D9878BFE307}" destId="{E2B81285-F28F-48A7-8310-19C824FA7527}" srcOrd="0" destOrd="0" presId="urn:microsoft.com/office/officeart/2005/8/layout/hierarchy4"/>
    <dgm:cxn modelId="{9ECE6444-5F61-42A1-9AF2-12ECE718A344}" srcId="{FC0755C4-5C6F-4D0A-AE4A-6D9878BFE307}" destId="{F6516178-16D7-4333-BB15-CB4B04270713}" srcOrd="0" destOrd="0" parTransId="{9426835F-81EA-4999-AA98-0AA5663E2A8B}" sibTransId="{BB66DC7C-8491-4A15-A559-F2917133AB13}"/>
    <dgm:cxn modelId="{FE06557A-DF99-41B8-826B-6CD4829B3161}" srcId="{598BD407-DAE9-45AB-8D87-10DF8E6B94AF}" destId="{E22F9265-DD41-488B-848A-669B26D10C13}" srcOrd="0" destOrd="0" parTransId="{649840C6-5197-4E16-8C4A-3A083A0A1B64}" sibTransId="{07780FB3-29C0-48DC-9555-6B143EA596F4}"/>
    <dgm:cxn modelId="{F9F02BC3-ECA5-4608-92FB-028A392C5177}" type="presOf" srcId="{67636AD4-40CC-4FCB-9C92-BC63662F3DBE}" destId="{E292FF92-AB41-482F-AA5E-E68BA9B306DC}" srcOrd="0" destOrd="0" presId="urn:microsoft.com/office/officeart/2005/8/layout/hierarchy4"/>
    <dgm:cxn modelId="{6DE71DAB-3A87-4DC2-8943-E2C5AB3386A5}" srcId="{FC0755C4-5C6F-4D0A-AE4A-6D9878BFE307}" destId="{BAAC6054-1128-4DF8-BC82-EF9CCAB81D0C}" srcOrd="1" destOrd="0" parTransId="{78D55C80-C297-4356-842B-627364C0C22C}" sibTransId="{1B701F4F-1A68-4B1E-9DB3-E34E733218B6}"/>
    <dgm:cxn modelId="{F5472A17-C781-45F6-AC93-3988AE33AD64}" type="presOf" srcId="{598BD407-DAE9-45AB-8D87-10DF8E6B94AF}" destId="{CBD0C917-D564-4571-8E61-3B36E733B372}" srcOrd="0" destOrd="0" presId="urn:microsoft.com/office/officeart/2005/8/layout/hierarchy4"/>
    <dgm:cxn modelId="{1274B7C7-9403-4EDA-94CC-FB06CFC9537C}" type="presOf" srcId="{BAAC6054-1128-4DF8-BC82-EF9CCAB81D0C}" destId="{48A39EEB-07C0-4E2F-BB10-5FE1C23DC70A}" srcOrd="0" destOrd="0" presId="urn:microsoft.com/office/officeart/2005/8/layout/hierarchy4"/>
    <dgm:cxn modelId="{DB8921B5-74E5-4FE9-AD72-3A8A5D9E08CD}" srcId="{FC0755C4-5C6F-4D0A-AE4A-6D9878BFE307}" destId="{8946E689-184D-4AA0-A5D9-931395D86650}" srcOrd="3" destOrd="0" parTransId="{6E60BFAB-C50A-4F3A-96A9-4B040CF9C0EE}" sibTransId="{3526F206-6D3A-45F8-BA0A-EBC5424361D2}"/>
    <dgm:cxn modelId="{F6943C6D-ADE5-41A7-A48F-D43C94C71884}" type="presOf" srcId="{0ED082BA-9080-4E86-A14A-85EB67BADF46}" destId="{1931F992-7821-453D-9459-79ED08E45A97}" srcOrd="0" destOrd="0" presId="urn:microsoft.com/office/officeart/2005/8/layout/hierarchy4"/>
    <dgm:cxn modelId="{CCB0970D-3C6C-4DEF-8824-F08C08FC2855}" type="presOf" srcId="{E22F9265-DD41-488B-848A-669B26D10C13}" destId="{FF9E17FE-6CC6-4EEA-8BEF-1ABBC12D25DD}" srcOrd="0" destOrd="0" presId="urn:microsoft.com/office/officeart/2005/8/layout/hierarchy4"/>
    <dgm:cxn modelId="{434CB898-FAA2-4583-B584-C069ED85AE03}" type="presOf" srcId="{F6516178-16D7-4333-BB15-CB4B04270713}" destId="{FD4E54E7-6345-4070-BFF1-BFD6F818DD53}" srcOrd="0" destOrd="0" presId="urn:microsoft.com/office/officeart/2005/8/layout/hierarchy4"/>
    <dgm:cxn modelId="{DF26DA53-F9DB-4F06-8547-82CEC9207BD1}" srcId="{FC0755C4-5C6F-4D0A-AE4A-6D9878BFE307}" destId="{8C072AE4-2225-4855-8ED8-EDD9102716FD}" srcOrd="5" destOrd="0" parTransId="{0AC80F8D-9BCB-40E0-87C3-5A7F2953EF6E}" sibTransId="{E1AF2C08-D089-470F-BB03-E5717411E816}"/>
    <dgm:cxn modelId="{D21A57F5-CA6B-4285-B8C6-69D244063E94}" type="presOf" srcId="{C1364587-744B-469B-BAC2-01B7A86B2C27}" destId="{415DBD07-7BD3-4251-83FB-BF3D84FD7CDD}" srcOrd="0" destOrd="0" presId="urn:microsoft.com/office/officeart/2005/8/layout/hierarchy4"/>
    <dgm:cxn modelId="{18E157DF-0C72-4EF3-BC2C-1F5E7EB5215E}" srcId="{598BD407-DAE9-45AB-8D87-10DF8E6B94AF}" destId="{0ED082BA-9080-4E86-A14A-85EB67BADF46}" srcOrd="1" destOrd="0" parTransId="{E289BB81-415C-4D92-9B77-CD2FC00AB58D}" sibTransId="{98CE6768-1CC5-4252-89A0-9AD652727801}"/>
    <dgm:cxn modelId="{6FC5B0E3-F7C6-4BED-A3F3-1F9A002A82B0}" type="presOf" srcId="{0EC9DF6E-D5FA-450F-93EC-FA5DE5E685FA}" destId="{A9F4A798-0B21-41BB-902C-66FA2DE84A33}" srcOrd="0" destOrd="0" presId="urn:microsoft.com/office/officeart/2005/8/layout/hierarchy4"/>
    <dgm:cxn modelId="{B6D46412-B2C9-4D92-977C-2A5BBB89AFE8}" srcId="{67636AD4-40CC-4FCB-9C92-BC63662F3DBE}" destId="{BDAE63BE-6C82-40F4-8ECB-80E16FBCEDDE}" srcOrd="0" destOrd="0" parTransId="{86FEC318-402D-4571-B517-5188A072CC7A}" sibTransId="{3ED38B68-1320-498C-992C-536AF0E0E410}"/>
    <dgm:cxn modelId="{0E63D8EB-D9E4-433C-A6F7-D042CE15573B}" srcId="{FC0755C4-5C6F-4D0A-AE4A-6D9878BFE307}" destId="{C1364587-744B-469B-BAC2-01B7A86B2C27}" srcOrd="4" destOrd="0" parTransId="{2296FBB3-9DF3-4610-8A25-5DDBB979D66A}" sibTransId="{D7E02D36-AF12-4EE6-A881-15433052A99F}"/>
    <dgm:cxn modelId="{3FAB3408-818F-49F5-A150-163A5C62CC51}" srcId="{BDAE63BE-6C82-40F4-8ECB-80E16FBCEDDE}" destId="{FC0755C4-5C6F-4D0A-AE4A-6D9878BFE307}" srcOrd="1" destOrd="0" parTransId="{0E8A4E62-0031-42D0-8985-EA2A3166ACB7}" sibTransId="{2F8C1FEE-1684-42FD-B492-596838270509}"/>
    <dgm:cxn modelId="{450F22BD-7140-4EAF-B260-60A17685A0A8}" type="presOf" srcId="{BDAE63BE-6C82-40F4-8ECB-80E16FBCEDDE}" destId="{A308553E-079F-4AD0-9A6A-58E42BB3497E}" srcOrd="0" destOrd="0" presId="urn:microsoft.com/office/officeart/2005/8/layout/hierarchy4"/>
    <dgm:cxn modelId="{0A9EBB3A-1A56-4C8F-A00D-D0EBE4A14268}" type="presOf" srcId="{8946E689-184D-4AA0-A5D9-931395D86650}" destId="{C45FBFD1-F61C-46C1-8B4F-8F7A1378C49B}" srcOrd="0" destOrd="0" presId="urn:microsoft.com/office/officeart/2005/8/layout/hierarchy4"/>
    <dgm:cxn modelId="{EEA127F1-3FA6-42DD-B273-92502D68BCEA}" srcId="{FC0755C4-5C6F-4D0A-AE4A-6D9878BFE307}" destId="{0EC9DF6E-D5FA-450F-93EC-FA5DE5E685FA}" srcOrd="2" destOrd="0" parTransId="{DDFA0F5D-07FE-41E4-9177-F52DBD434C4E}" sibTransId="{07FB016D-F9F9-4A88-8E2D-08B9236399BB}"/>
    <dgm:cxn modelId="{96E79C4A-F194-49F7-A159-5EC53C3BD2E8}" type="presParOf" srcId="{E292FF92-AB41-482F-AA5E-E68BA9B306DC}" destId="{7B9425B2-D30D-4160-9836-2C46388D0AAD}" srcOrd="0" destOrd="0" presId="urn:microsoft.com/office/officeart/2005/8/layout/hierarchy4"/>
    <dgm:cxn modelId="{9E62E202-E48F-4635-BD5A-5C5F2569CC9F}" type="presParOf" srcId="{7B9425B2-D30D-4160-9836-2C46388D0AAD}" destId="{A308553E-079F-4AD0-9A6A-58E42BB3497E}" srcOrd="0" destOrd="0" presId="urn:microsoft.com/office/officeart/2005/8/layout/hierarchy4"/>
    <dgm:cxn modelId="{D70565CC-854C-4B0C-BFE0-419A83754D57}" type="presParOf" srcId="{7B9425B2-D30D-4160-9836-2C46388D0AAD}" destId="{8FE3923F-EC98-4280-BBF7-C0A8F6B8B5BB}" srcOrd="1" destOrd="0" presId="urn:microsoft.com/office/officeart/2005/8/layout/hierarchy4"/>
    <dgm:cxn modelId="{2CE1EA53-D6B0-460C-8182-8A4178BB3A92}" type="presParOf" srcId="{7B9425B2-D30D-4160-9836-2C46388D0AAD}" destId="{FA8FF4C6-6C66-449B-B5B2-92E2F5A20FAF}" srcOrd="2" destOrd="0" presId="urn:microsoft.com/office/officeart/2005/8/layout/hierarchy4"/>
    <dgm:cxn modelId="{8C54D776-DD3E-4A4D-9171-66D991816DD5}" type="presParOf" srcId="{FA8FF4C6-6C66-449B-B5B2-92E2F5A20FAF}" destId="{6FEBCA76-5AF9-43EF-9668-5EBBAE77A6FA}" srcOrd="0" destOrd="0" presId="urn:microsoft.com/office/officeart/2005/8/layout/hierarchy4"/>
    <dgm:cxn modelId="{2965D1DA-1FFF-46A4-925B-D456B634A625}" type="presParOf" srcId="{6FEBCA76-5AF9-43EF-9668-5EBBAE77A6FA}" destId="{CBD0C917-D564-4571-8E61-3B36E733B372}" srcOrd="0" destOrd="0" presId="urn:microsoft.com/office/officeart/2005/8/layout/hierarchy4"/>
    <dgm:cxn modelId="{BC29D726-F9A0-47A4-B9BC-3524E9F9391E}" type="presParOf" srcId="{6FEBCA76-5AF9-43EF-9668-5EBBAE77A6FA}" destId="{9CBEF231-1367-4854-97BE-282C9D383B19}" srcOrd="1" destOrd="0" presId="urn:microsoft.com/office/officeart/2005/8/layout/hierarchy4"/>
    <dgm:cxn modelId="{69D9D0EE-B41A-4F84-8215-97512EA0A68D}" type="presParOf" srcId="{6FEBCA76-5AF9-43EF-9668-5EBBAE77A6FA}" destId="{6F78AE2E-81D3-4830-8C5D-7C682A42F6F8}" srcOrd="2" destOrd="0" presId="urn:microsoft.com/office/officeart/2005/8/layout/hierarchy4"/>
    <dgm:cxn modelId="{94C27891-1E26-4A27-B4F9-B8116B8832FC}" type="presParOf" srcId="{6F78AE2E-81D3-4830-8C5D-7C682A42F6F8}" destId="{AAB7FD9D-CCB7-47BC-A2FB-2893DC282A8D}" srcOrd="0" destOrd="0" presId="urn:microsoft.com/office/officeart/2005/8/layout/hierarchy4"/>
    <dgm:cxn modelId="{A7B45784-A1FC-4C7D-A7E7-7055D71D6F28}" type="presParOf" srcId="{AAB7FD9D-CCB7-47BC-A2FB-2893DC282A8D}" destId="{FF9E17FE-6CC6-4EEA-8BEF-1ABBC12D25DD}" srcOrd="0" destOrd="0" presId="urn:microsoft.com/office/officeart/2005/8/layout/hierarchy4"/>
    <dgm:cxn modelId="{12C95E0B-A163-431B-AB2B-43D064C40C15}" type="presParOf" srcId="{AAB7FD9D-CCB7-47BC-A2FB-2893DC282A8D}" destId="{EA08C41E-8624-4BAA-8E8A-581581F8BB5E}" srcOrd="1" destOrd="0" presId="urn:microsoft.com/office/officeart/2005/8/layout/hierarchy4"/>
    <dgm:cxn modelId="{1D092525-3334-4F54-A56C-1E561F980E9B}" type="presParOf" srcId="{6F78AE2E-81D3-4830-8C5D-7C682A42F6F8}" destId="{D27B7217-D62E-4866-8BDB-904E1DA65CC6}" srcOrd="1" destOrd="0" presId="urn:microsoft.com/office/officeart/2005/8/layout/hierarchy4"/>
    <dgm:cxn modelId="{8116FAE4-96DD-4F3C-A40A-ACCD1C0821E7}" type="presParOf" srcId="{6F78AE2E-81D3-4830-8C5D-7C682A42F6F8}" destId="{E5B49B2D-7DC8-4A68-A8C3-5196216AF394}" srcOrd="2" destOrd="0" presId="urn:microsoft.com/office/officeart/2005/8/layout/hierarchy4"/>
    <dgm:cxn modelId="{047A10CF-3A41-4DBE-A391-146A30CEAF08}" type="presParOf" srcId="{E5B49B2D-7DC8-4A68-A8C3-5196216AF394}" destId="{1931F992-7821-453D-9459-79ED08E45A97}" srcOrd="0" destOrd="0" presId="urn:microsoft.com/office/officeart/2005/8/layout/hierarchy4"/>
    <dgm:cxn modelId="{BA38153D-347C-4CBC-A936-882D8EC16C7B}" type="presParOf" srcId="{E5B49B2D-7DC8-4A68-A8C3-5196216AF394}" destId="{19BDB8EB-F481-4FA0-8118-376E9AF1B56D}" srcOrd="1" destOrd="0" presId="urn:microsoft.com/office/officeart/2005/8/layout/hierarchy4"/>
    <dgm:cxn modelId="{C04EB46D-6CDF-40BB-8126-641703DAFA56}" type="presParOf" srcId="{FA8FF4C6-6C66-449B-B5B2-92E2F5A20FAF}" destId="{F9A1C277-213E-4A35-9E53-CB5F7F3D8E1A}" srcOrd="1" destOrd="0" presId="urn:microsoft.com/office/officeart/2005/8/layout/hierarchy4"/>
    <dgm:cxn modelId="{E3C6D69F-B4FC-4B0F-9925-BBE578012F35}" type="presParOf" srcId="{FA8FF4C6-6C66-449B-B5B2-92E2F5A20FAF}" destId="{51DAF35F-FC12-4029-B959-4474088C6700}" srcOrd="2" destOrd="0" presId="urn:microsoft.com/office/officeart/2005/8/layout/hierarchy4"/>
    <dgm:cxn modelId="{9CC914B3-D055-4ACE-98C6-C28523EE0832}" type="presParOf" srcId="{51DAF35F-FC12-4029-B959-4474088C6700}" destId="{E2B81285-F28F-48A7-8310-19C824FA7527}" srcOrd="0" destOrd="0" presId="urn:microsoft.com/office/officeart/2005/8/layout/hierarchy4"/>
    <dgm:cxn modelId="{EB4FFF41-501E-4360-8CFD-FD11473FB27C}" type="presParOf" srcId="{51DAF35F-FC12-4029-B959-4474088C6700}" destId="{0023AA9A-62E3-4DBC-8C17-58B2D4CCD8E9}" srcOrd="1" destOrd="0" presId="urn:microsoft.com/office/officeart/2005/8/layout/hierarchy4"/>
    <dgm:cxn modelId="{7ED05B74-3F9D-4EC7-9BEC-800AB229C110}" type="presParOf" srcId="{51DAF35F-FC12-4029-B959-4474088C6700}" destId="{62A1988C-90BA-43FE-A08F-B455CFD1EDCE}" srcOrd="2" destOrd="0" presId="urn:microsoft.com/office/officeart/2005/8/layout/hierarchy4"/>
    <dgm:cxn modelId="{55EC85D6-5951-4522-834D-6B13B86809C5}" type="presParOf" srcId="{62A1988C-90BA-43FE-A08F-B455CFD1EDCE}" destId="{37B554C3-7713-404D-B45A-D80AA02FC758}" srcOrd="0" destOrd="0" presId="urn:microsoft.com/office/officeart/2005/8/layout/hierarchy4"/>
    <dgm:cxn modelId="{29703D5D-C210-4063-B00F-F1D572E85A51}" type="presParOf" srcId="{37B554C3-7713-404D-B45A-D80AA02FC758}" destId="{FD4E54E7-6345-4070-BFF1-BFD6F818DD53}" srcOrd="0" destOrd="0" presId="urn:microsoft.com/office/officeart/2005/8/layout/hierarchy4"/>
    <dgm:cxn modelId="{8DF49B41-E2C5-4DDF-AD5C-774CF47C89A6}" type="presParOf" srcId="{37B554C3-7713-404D-B45A-D80AA02FC758}" destId="{B7A30C61-4348-497A-9E79-3A8C80FCE4CF}" srcOrd="1" destOrd="0" presId="urn:microsoft.com/office/officeart/2005/8/layout/hierarchy4"/>
    <dgm:cxn modelId="{46C89160-FA0C-489F-814A-A8FD2E87B29B}" type="presParOf" srcId="{62A1988C-90BA-43FE-A08F-B455CFD1EDCE}" destId="{4CF16760-0CE3-4393-B349-488BA4F4464B}" srcOrd="1" destOrd="0" presId="urn:microsoft.com/office/officeart/2005/8/layout/hierarchy4"/>
    <dgm:cxn modelId="{DF3E6410-172D-4BEA-BD19-792E061441AB}" type="presParOf" srcId="{62A1988C-90BA-43FE-A08F-B455CFD1EDCE}" destId="{97504FEF-FA7D-4C23-8F55-8DB106A19D7B}" srcOrd="2" destOrd="0" presId="urn:microsoft.com/office/officeart/2005/8/layout/hierarchy4"/>
    <dgm:cxn modelId="{3A10A435-8C99-4EC1-A1BE-3643B7FC7D2D}" type="presParOf" srcId="{97504FEF-FA7D-4C23-8F55-8DB106A19D7B}" destId="{48A39EEB-07C0-4E2F-BB10-5FE1C23DC70A}" srcOrd="0" destOrd="0" presId="urn:microsoft.com/office/officeart/2005/8/layout/hierarchy4"/>
    <dgm:cxn modelId="{1C655CF0-EFE9-498D-8084-4FB1618902B8}" type="presParOf" srcId="{97504FEF-FA7D-4C23-8F55-8DB106A19D7B}" destId="{C3FDF7B1-1748-43F4-8AA5-8B24318CA015}" srcOrd="1" destOrd="0" presId="urn:microsoft.com/office/officeart/2005/8/layout/hierarchy4"/>
    <dgm:cxn modelId="{444D37EB-6F40-42E5-B2FF-12EEC50F87E2}" type="presParOf" srcId="{62A1988C-90BA-43FE-A08F-B455CFD1EDCE}" destId="{26C19A59-A8E3-4B2F-83A4-5CABE256053A}" srcOrd="3" destOrd="0" presId="urn:microsoft.com/office/officeart/2005/8/layout/hierarchy4"/>
    <dgm:cxn modelId="{28835DF7-EF8C-4868-9184-BF351AA4A3E8}" type="presParOf" srcId="{62A1988C-90BA-43FE-A08F-B455CFD1EDCE}" destId="{4D812B0B-6D63-49FC-A166-6BE863A51552}" srcOrd="4" destOrd="0" presId="urn:microsoft.com/office/officeart/2005/8/layout/hierarchy4"/>
    <dgm:cxn modelId="{5EB8B80B-128D-4E13-AFE5-E5E47B349B58}" type="presParOf" srcId="{4D812B0B-6D63-49FC-A166-6BE863A51552}" destId="{A9F4A798-0B21-41BB-902C-66FA2DE84A33}" srcOrd="0" destOrd="0" presId="urn:microsoft.com/office/officeart/2005/8/layout/hierarchy4"/>
    <dgm:cxn modelId="{24B68DB7-F31C-47B2-8AD2-C0E2D5AE51EA}" type="presParOf" srcId="{4D812B0B-6D63-49FC-A166-6BE863A51552}" destId="{379F7103-133B-4EC1-90C2-C1239D9577DE}" srcOrd="1" destOrd="0" presId="urn:microsoft.com/office/officeart/2005/8/layout/hierarchy4"/>
    <dgm:cxn modelId="{E5BCDC2A-DE13-424C-BD8D-E31012D7614C}" type="presParOf" srcId="{62A1988C-90BA-43FE-A08F-B455CFD1EDCE}" destId="{470D295A-7E58-4BD6-8909-7FF3EB121C95}" srcOrd="5" destOrd="0" presId="urn:microsoft.com/office/officeart/2005/8/layout/hierarchy4"/>
    <dgm:cxn modelId="{8B0456DE-C36F-4E8E-AEE5-0E0E476D8AA9}" type="presParOf" srcId="{62A1988C-90BA-43FE-A08F-B455CFD1EDCE}" destId="{9763B379-6102-4B13-BF66-5CC26F569965}" srcOrd="6" destOrd="0" presId="urn:microsoft.com/office/officeart/2005/8/layout/hierarchy4"/>
    <dgm:cxn modelId="{10829272-A27B-418F-8B24-F9326F6C68AE}" type="presParOf" srcId="{9763B379-6102-4B13-BF66-5CC26F569965}" destId="{C45FBFD1-F61C-46C1-8B4F-8F7A1378C49B}" srcOrd="0" destOrd="0" presId="urn:microsoft.com/office/officeart/2005/8/layout/hierarchy4"/>
    <dgm:cxn modelId="{8CA1AFAA-232A-47C7-B66C-8FCF79F6EAEE}" type="presParOf" srcId="{9763B379-6102-4B13-BF66-5CC26F569965}" destId="{6296D4C9-5B00-4447-AF90-0F0121DB3770}" srcOrd="1" destOrd="0" presId="urn:microsoft.com/office/officeart/2005/8/layout/hierarchy4"/>
    <dgm:cxn modelId="{91ACB3B6-D80C-446F-B450-310E72F6A9B7}" type="presParOf" srcId="{62A1988C-90BA-43FE-A08F-B455CFD1EDCE}" destId="{61D9951B-3494-4EE2-A330-E9CD4FF7CBA1}" srcOrd="7" destOrd="0" presId="urn:microsoft.com/office/officeart/2005/8/layout/hierarchy4"/>
    <dgm:cxn modelId="{C1EBD313-23D3-40D7-8C89-00F59AD2D9FD}" type="presParOf" srcId="{62A1988C-90BA-43FE-A08F-B455CFD1EDCE}" destId="{E7BCEF83-0019-42CD-A2B9-4EE15494DD2A}" srcOrd="8" destOrd="0" presId="urn:microsoft.com/office/officeart/2005/8/layout/hierarchy4"/>
    <dgm:cxn modelId="{C552DEEA-D742-49A5-A76E-4CFE564B4B55}" type="presParOf" srcId="{E7BCEF83-0019-42CD-A2B9-4EE15494DD2A}" destId="{415DBD07-7BD3-4251-83FB-BF3D84FD7CDD}" srcOrd="0" destOrd="0" presId="urn:microsoft.com/office/officeart/2005/8/layout/hierarchy4"/>
    <dgm:cxn modelId="{4C9B8470-C281-41FF-9B3C-6112479B22C3}" type="presParOf" srcId="{E7BCEF83-0019-42CD-A2B9-4EE15494DD2A}" destId="{4ED4253C-A12B-464E-A4A7-325665D6FDBA}" srcOrd="1" destOrd="0" presId="urn:microsoft.com/office/officeart/2005/8/layout/hierarchy4"/>
    <dgm:cxn modelId="{2B54A395-C712-4B1C-815F-F00E35053D49}" type="presParOf" srcId="{62A1988C-90BA-43FE-A08F-B455CFD1EDCE}" destId="{9B8C7408-F1DC-4E08-993B-D47E4F760FAB}" srcOrd="9" destOrd="0" presId="urn:microsoft.com/office/officeart/2005/8/layout/hierarchy4"/>
    <dgm:cxn modelId="{F1C4AE4A-65BA-4750-BD3A-1A49391E9C76}" type="presParOf" srcId="{62A1988C-90BA-43FE-A08F-B455CFD1EDCE}" destId="{E3CB2D39-5380-4F14-83D3-01BE36BD20F4}" srcOrd="10" destOrd="0" presId="urn:microsoft.com/office/officeart/2005/8/layout/hierarchy4"/>
    <dgm:cxn modelId="{B6DF25A6-5B5A-46EA-9DAA-6839DD6225C8}" type="presParOf" srcId="{E3CB2D39-5380-4F14-83D3-01BE36BD20F4}" destId="{B3A98904-D199-4066-9C4D-1329BCBE4168}" srcOrd="0" destOrd="0" presId="urn:microsoft.com/office/officeart/2005/8/layout/hierarchy4"/>
    <dgm:cxn modelId="{44694137-1703-40EB-8AA2-9485CDFAE079}" type="presParOf" srcId="{E3CB2D39-5380-4F14-83D3-01BE36BD20F4}" destId="{6525BDA4-7D08-4F3C-B168-5C276782C76A}" srcOrd="1" destOrd="0" presId="urn:microsoft.com/office/officeart/2005/8/layout/hierarchy4"/>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48AF38-E927-4A73-856F-6B272298FE00}"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ru-RU"/>
        </a:p>
      </dgm:t>
    </dgm:pt>
    <dgm:pt modelId="{372DA253-FC0E-4899-A0D2-753F1913440F}">
      <dgm:prSet custT="1"/>
      <dgm:spPr/>
      <dgm:t>
        <a:bodyPr/>
        <a:lstStyle/>
        <a:p>
          <a:pPr rtl="0"/>
          <a:r>
            <a:rPr lang="ru-RU" sz="1400" b="1" i="0" dirty="0"/>
            <a:t>МОДЕЛЬ 1 </a:t>
          </a:r>
          <a:endParaRPr lang="ru-RU" sz="1400" b="1" dirty="0"/>
        </a:p>
      </dgm:t>
    </dgm:pt>
    <dgm:pt modelId="{942994FD-3EF5-445E-BEC0-AC08EBAD8AF8}" type="parTrans" cxnId="{50B7980B-1524-4142-9FF4-DB377F863C18}">
      <dgm:prSet/>
      <dgm:spPr/>
      <dgm:t>
        <a:bodyPr/>
        <a:lstStyle/>
        <a:p>
          <a:endParaRPr lang="ru-RU" sz="1400"/>
        </a:p>
      </dgm:t>
    </dgm:pt>
    <dgm:pt modelId="{C3BAB220-9D16-4C85-BE79-01D04E9F0B2C}" type="sibTrans" cxnId="{50B7980B-1524-4142-9FF4-DB377F863C18}">
      <dgm:prSet/>
      <dgm:spPr/>
      <dgm:t>
        <a:bodyPr/>
        <a:lstStyle/>
        <a:p>
          <a:endParaRPr lang="ru-RU" sz="1400"/>
        </a:p>
      </dgm:t>
    </dgm:pt>
    <dgm:pt modelId="{971A109F-74E1-49DF-A33C-5908DC846813}">
      <dgm:prSet custT="1"/>
      <dgm:spPr/>
      <dgm:t>
        <a:bodyPr/>
        <a:lstStyle/>
        <a:p>
          <a:pPr rtl="0"/>
          <a:r>
            <a:rPr lang="ru-RU" sz="1400" b="0" i="0" dirty="0"/>
            <a:t>Преобладает учебно-познавательная деятельность, когда наибольшее внимание уделяется внеурочной деятельности по учебным предметам и организационному обеспечению учебной деятельности</a:t>
          </a:r>
          <a:endParaRPr lang="ru-RU" sz="1400" dirty="0"/>
        </a:p>
      </dgm:t>
    </dgm:pt>
    <dgm:pt modelId="{1C06FB9E-3E90-4799-BB17-03652DDD8671}" type="parTrans" cxnId="{949F4B1F-0928-447B-9BCE-79362482E53B}">
      <dgm:prSet/>
      <dgm:spPr/>
      <dgm:t>
        <a:bodyPr/>
        <a:lstStyle/>
        <a:p>
          <a:endParaRPr lang="ru-RU" sz="1400"/>
        </a:p>
      </dgm:t>
    </dgm:pt>
    <dgm:pt modelId="{5AD9E266-D876-4A4C-B15F-3F12A95D831C}" type="sibTrans" cxnId="{949F4B1F-0928-447B-9BCE-79362482E53B}">
      <dgm:prSet/>
      <dgm:spPr/>
      <dgm:t>
        <a:bodyPr/>
        <a:lstStyle/>
        <a:p>
          <a:endParaRPr lang="ru-RU" sz="1400"/>
        </a:p>
      </dgm:t>
    </dgm:pt>
    <dgm:pt modelId="{37396080-F3C8-4D76-9B57-F7CFFB53E8F4}">
      <dgm:prSet custT="1"/>
      <dgm:spPr>
        <a:solidFill>
          <a:schemeClr val="accent1">
            <a:lumMod val="75000"/>
          </a:schemeClr>
        </a:solidFill>
      </dgm:spPr>
      <dgm:t>
        <a:bodyPr/>
        <a:lstStyle/>
        <a:p>
          <a:pPr rtl="0"/>
          <a:r>
            <a:rPr lang="ru-RU" sz="1400" b="1" i="0" dirty="0"/>
            <a:t>МОДЕЛЬ 2 </a:t>
          </a:r>
          <a:endParaRPr lang="ru-RU" sz="1400" b="1" dirty="0"/>
        </a:p>
      </dgm:t>
    </dgm:pt>
    <dgm:pt modelId="{A2587D71-2AF8-4108-8694-B91C64EAA355}" type="parTrans" cxnId="{C76A06B3-606B-4AD1-A5F8-D850B00E80D1}">
      <dgm:prSet/>
      <dgm:spPr/>
      <dgm:t>
        <a:bodyPr/>
        <a:lstStyle/>
        <a:p>
          <a:endParaRPr lang="ru-RU" sz="1400"/>
        </a:p>
      </dgm:t>
    </dgm:pt>
    <dgm:pt modelId="{6BAEE5D0-6F2C-43C8-A8D1-45CEE6ADBB2A}" type="sibTrans" cxnId="{C76A06B3-606B-4AD1-A5F8-D850B00E80D1}">
      <dgm:prSet/>
      <dgm:spPr/>
      <dgm:t>
        <a:bodyPr/>
        <a:lstStyle/>
        <a:p>
          <a:endParaRPr lang="ru-RU" sz="1400"/>
        </a:p>
      </dgm:t>
    </dgm:pt>
    <dgm:pt modelId="{D1521E04-A275-4151-9B52-8AFA2060CD05}">
      <dgm:prSet custT="1"/>
      <dgm:spPr>
        <a:solidFill>
          <a:schemeClr val="accent1">
            <a:lumMod val="40000"/>
            <a:lumOff val="60000"/>
            <a:alpha val="90000"/>
          </a:schemeClr>
        </a:solidFill>
      </dgm:spPr>
      <dgm:t>
        <a:bodyPr/>
        <a:lstStyle/>
        <a:p>
          <a:pPr rtl="0"/>
          <a:r>
            <a:rPr lang="ru-RU" sz="1400" b="0" i="0" dirty="0"/>
            <a:t>Преобладает педагогическая поддержка обучающихся и работы по обеспечению их благополучия в пространстве школы </a:t>
          </a:r>
          <a:endParaRPr lang="ru-RU" sz="1400" dirty="0"/>
        </a:p>
      </dgm:t>
    </dgm:pt>
    <dgm:pt modelId="{AD62E247-83D4-4041-A061-10637C97BEDF}" type="parTrans" cxnId="{B36599F3-31B7-462B-9085-638E405B3F60}">
      <dgm:prSet/>
      <dgm:spPr/>
      <dgm:t>
        <a:bodyPr/>
        <a:lstStyle/>
        <a:p>
          <a:endParaRPr lang="ru-RU" sz="1400"/>
        </a:p>
      </dgm:t>
    </dgm:pt>
    <dgm:pt modelId="{1F3D8B74-0F48-4B6B-9D98-0298C73A061C}" type="sibTrans" cxnId="{B36599F3-31B7-462B-9085-638E405B3F60}">
      <dgm:prSet/>
      <dgm:spPr/>
      <dgm:t>
        <a:bodyPr/>
        <a:lstStyle/>
        <a:p>
          <a:endParaRPr lang="ru-RU" sz="1400"/>
        </a:p>
      </dgm:t>
    </dgm:pt>
    <dgm:pt modelId="{2BB9970D-3236-4119-B047-57A84B4A6418}">
      <dgm:prSet custT="1"/>
      <dgm:spPr>
        <a:solidFill>
          <a:schemeClr val="accent2">
            <a:lumMod val="60000"/>
            <a:lumOff val="40000"/>
          </a:schemeClr>
        </a:solidFill>
      </dgm:spPr>
      <dgm:t>
        <a:bodyPr/>
        <a:lstStyle/>
        <a:p>
          <a:pPr rtl="0"/>
          <a:r>
            <a:rPr lang="ru-RU" sz="1400" b="1" i="0" dirty="0"/>
            <a:t>МОДЕЛЬ 3 </a:t>
          </a:r>
          <a:endParaRPr lang="ru-RU" sz="1400" b="1" dirty="0"/>
        </a:p>
      </dgm:t>
    </dgm:pt>
    <dgm:pt modelId="{DC5C66B0-70CD-4F57-88D3-28D9F77EB8F4}" type="parTrans" cxnId="{AF216C2E-4000-49CE-8854-98AB63F0391D}">
      <dgm:prSet/>
      <dgm:spPr/>
      <dgm:t>
        <a:bodyPr/>
        <a:lstStyle/>
        <a:p>
          <a:endParaRPr lang="ru-RU" sz="1400"/>
        </a:p>
      </dgm:t>
    </dgm:pt>
    <dgm:pt modelId="{2E8F1140-8337-4C88-8D35-8A58978EEB9C}" type="sibTrans" cxnId="{AF216C2E-4000-49CE-8854-98AB63F0391D}">
      <dgm:prSet/>
      <dgm:spPr/>
      <dgm:t>
        <a:bodyPr/>
        <a:lstStyle/>
        <a:p>
          <a:endParaRPr lang="ru-RU" sz="1400"/>
        </a:p>
      </dgm:t>
    </dgm:pt>
    <dgm:pt modelId="{03B031F1-AE82-42A7-B090-5F946551F384}">
      <dgm:prSet custT="1"/>
      <dgm:spPr>
        <a:solidFill>
          <a:schemeClr val="accent2">
            <a:lumMod val="20000"/>
            <a:lumOff val="80000"/>
            <a:alpha val="90000"/>
          </a:schemeClr>
        </a:solidFill>
      </dgm:spPr>
      <dgm:t>
        <a:bodyPr/>
        <a:lstStyle/>
        <a:p>
          <a:pPr rtl="0"/>
          <a:r>
            <a:rPr lang="ru-RU" sz="1400" b="0" i="0" dirty="0"/>
            <a:t>Преобладает деятельность ученических сообществ и воспитательные мероприятия</a:t>
          </a:r>
          <a:endParaRPr lang="ru-RU" sz="1400" dirty="0"/>
        </a:p>
      </dgm:t>
    </dgm:pt>
    <dgm:pt modelId="{43075D70-6E32-4377-B34E-04D375998AC7}" type="parTrans" cxnId="{7527408C-B271-49FC-8259-87402FAD9C5E}">
      <dgm:prSet/>
      <dgm:spPr/>
      <dgm:t>
        <a:bodyPr/>
        <a:lstStyle/>
        <a:p>
          <a:endParaRPr lang="ru-RU" sz="1400"/>
        </a:p>
      </dgm:t>
    </dgm:pt>
    <dgm:pt modelId="{0C8A06D1-F218-4D50-AB08-586CC9BFF08E}" type="sibTrans" cxnId="{7527408C-B271-49FC-8259-87402FAD9C5E}">
      <dgm:prSet/>
      <dgm:spPr/>
      <dgm:t>
        <a:bodyPr/>
        <a:lstStyle/>
        <a:p>
          <a:endParaRPr lang="ru-RU" sz="1400"/>
        </a:p>
      </dgm:t>
    </dgm:pt>
    <dgm:pt modelId="{3375E4A7-BB6A-43A3-9861-3015B6A36352}" type="pres">
      <dgm:prSet presAssocID="{EE48AF38-E927-4A73-856F-6B272298FE00}" presName="Name0" presStyleCnt="0">
        <dgm:presLayoutVars>
          <dgm:dir/>
          <dgm:animLvl val="lvl"/>
          <dgm:resizeHandles val="exact"/>
        </dgm:presLayoutVars>
      </dgm:prSet>
      <dgm:spPr/>
      <dgm:t>
        <a:bodyPr/>
        <a:lstStyle/>
        <a:p>
          <a:endParaRPr lang="ru-RU"/>
        </a:p>
      </dgm:t>
    </dgm:pt>
    <dgm:pt modelId="{7E7D14B0-8584-4805-94F4-915C3578178C}" type="pres">
      <dgm:prSet presAssocID="{372DA253-FC0E-4899-A0D2-753F1913440F}" presName="composite" presStyleCnt="0"/>
      <dgm:spPr/>
    </dgm:pt>
    <dgm:pt modelId="{3ACE6A20-0323-4C08-AEDE-987366B2B3A1}" type="pres">
      <dgm:prSet presAssocID="{372DA253-FC0E-4899-A0D2-753F1913440F}" presName="parTx" presStyleLbl="alignNode1" presStyleIdx="0" presStyleCnt="3">
        <dgm:presLayoutVars>
          <dgm:chMax val="0"/>
          <dgm:chPref val="0"/>
          <dgm:bulletEnabled val="1"/>
        </dgm:presLayoutVars>
      </dgm:prSet>
      <dgm:spPr/>
      <dgm:t>
        <a:bodyPr/>
        <a:lstStyle/>
        <a:p>
          <a:endParaRPr lang="ru-RU"/>
        </a:p>
      </dgm:t>
    </dgm:pt>
    <dgm:pt modelId="{AC883D34-3DB2-4D55-B34C-DAF052A1458D}" type="pres">
      <dgm:prSet presAssocID="{372DA253-FC0E-4899-A0D2-753F1913440F}" presName="desTx" presStyleLbl="alignAccFollowNode1" presStyleIdx="0" presStyleCnt="3">
        <dgm:presLayoutVars>
          <dgm:bulletEnabled val="1"/>
        </dgm:presLayoutVars>
      </dgm:prSet>
      <dgm:spPr/>
      <dgm:t>
        <a:bodyPr/>
        <a:lstStyle/>
        <a:p>
          <a:endParaRPr lang="ru-RU"/>
        </a:p>
      </dgm:t>
    </dgm:pt>
    <dgm:pt modelId="{ED092041-DA01-4371-B03B-66EAB7A87917}" type="pres">
      <dgm:prSet presAssocID="{C3BAB220-9D16-4C85-BE79-01D04E9F0B2C}" presName="space" presStyleCnt="0"/>
      <dgm:spPr/>
    </dgm:pt>
    <dgm:pt modelId="{CE09A297-B804-4F72-BD87-66231E0A0917}" type="pres">
      <dgm:prSet presAssocID="{37396080-F3C8-4D76-9B57-F7CFFB53E8F4}" presName="composite" presStyleCnt="0"/>
      <dgm:spPr/>
    </dgm:pt>
    <dgm:pt modelId="{62D161A1-F133-4338-B076-970C18F90D83}" type="pres">
      <dgm:prSet presAssocID="{37396080-F3C8-4D76-9B57-F7CFFB53E8F4}" presName="parTx" presStyleLbl="alignNode1" presStyleIdx="1" presStyleCnt="3">
        <dgm:presLayoutVars>
          <dgm:chMax val="0"/>
          <dgm:chPref val="0"/>
          <dgm:bulletEnabled val="1"/>
        </dgm:presLayoutVars>
      </dgm:prSet>
      <dgm:spPr/>
      <dgm:t>
        <a:bodyPr/>
        <a:lstStyle/>
        <a:p>
          <a:endParaRPr lang="ru-RU"/>
        </a:p>
      </dgm:t>
    </dgm:pt>
    <dgm:pt modelId="{5D1A5CA3-7073-4D17-95D8-17005F188456}" type="pres">
      <dgm:prSet presAssocID="{37396080-F3C8-4D76-9B57-F7CFFB53E8F4}" presName="desTx" presStyleLbl="alignAccFollowNode1" presStyleIdx="1" presStyleCnt="3">
        <dgm:presLayoutVars>
          <dgm:bulletEnabled val="1"/>
        </dgm:presLayoutVars>
      </dgm:prSet>
      <dgm:spPr/>
      <dgm:t>
        <a:bodyPr/>
        <a:lstStyle/>
        <a:p>
          <a:endParaRPr lang="ru-RU"/>
        </a:p>
      </dgm:t>
    </dgm:pt>
    <dgm:pt modelId="{3F0DE2F4-E270-48DC-B3DB-3B15D4FDFB9D}" type="pres">
      <dgm:prSet presAssocID="{6BAEE5D0-6F2C-43C8-A8D1-45CEE6ADBB2A}" presName="space" presStyleCnt="0"/>
      <dgm:spPr/>
    </dgm:pt>
    <dgm:pt modelId="{92B911B2-D61E-4069-801B-B55F1319E305}" type="pres">
      <dgm:prSet presAssocID="{2BB9970D-3236-4119-B047-57A84B4A6418}" presName="composite" presStyleCnt="0"/>
      <dgm:spPr/>
    </dgm:pt>
    <dgm:pt modelId="{4965C347-C8CD-4174-A4EA-7EE783B24EC2}" type="pres">
      <dgm:prSet presAssocID="{2BB9970D-3236-4119-B047-57A84B4A6418}" presName="parTx" presStyleLbl="alignNode1" presStyleIdx="2" presStyleCnt="3">
        <dgm:presLayoutVars>
          <dgm:chMax val="0"/>
          <dgm:chPref val="0"/>
          <dgm:bulletEnabled val="1"/>
        </dgm:presLayoutVars>
      </dgm:prSet>
      <dgm:spPr/>
      <dgm:t>
        <a:bodyPr/>
        <a:lstStyle/>
        <a:p>
          <a:endParaRPr lang="ru-RU"/>
        </a:p>
      </dgm:t>
    </dgm:pt>
    <dgm:pt modelId="{FC8DC2DA-1AF2-4A37-BF1D-5756C9091559}" type="pres">
      <dgm:prSet presAssocID="{2BB9970D-3236-4119-B047-57A84B4A6418}" presName="desTx" presStyleLbl="alignAccFollowNode1" presStyleIdx="2" presStyleCnt="3">
        <dgm:presLayoutVars>
          <dgm:bulletEnabled val="1"/>
        </dgm:presLayoutVars>
      </dgm:prSet>
      <dgm:spPr/>
      <dgm:t>
        <a:bodyPr/>
        <a:lstStyle/>
        <a:p>
          <a:endParaRPr lang="ru-RU"/>
        </a:p>
      </dgm:t>
    </dgm:pt>
  </dgm:ptLst>
  <dgm:cxnLst>
    <dgm:cxn modelId="{7527408C-B271-49FC-8259-87402FAD9C5E}" srcId="{2BB9970D-3236-4119-B047-57A84B4A6418}" destId="{03B031F1-AE82-42A7-B090-5F946551F384}" srcOrd="0" destOrd="0" parTransId="{43075D70-6E32-4377-B34E-04D375998AC7}" sibTransId="{0C8A06D1-F218-4D50-AB08-586CC9BFF08E}"/>
    <dgm:cxn modelId="{949F4B1F-0928-447B-9BCE-79362482E53B}" srcId="{372DA253-FC0E-4899-A0D2-753F1913440F}" destId="{971A109F-74E1-49DF-A33C-5908DC846813}" srcOrd="0" destOrd="0" parTransId="{1C06FB9E-3E90-4799-BB17-03652DDD8671}" sibTransId="{5AD9E266-D876-4A4C-B15F-3F12A95D831C}"/>
    <dgm:cxn modelId="{B36599F3-31B7-462B-9085-638E405B3F60}" srcId="{37396080-F3C8-4D76-9B57-F7CFFB53E8F4}" destId="{D1521E04-A275-4151-9B52-8AFA2060CD05}" srcOrd="0" destOrd="0" parTransId="{AD62E247-83D4-4041-A061-10637C97BEDF}" sibTransId="{1F3D8B74-0F48-4B6B-9D98-0298C73A061C}"/>
    <dgm:cxn modelId="{9EE88892-65CF-432F-AB13-BCA9C67B4A8C}" type="presOf" srcId="{2BB9970D-3236-4119-B047-57A84B4A6418}" destId="{4965C347-C8CD-4174-A4EA-7EE783B24EC2}" srcOrd="0" destOrd="0" presId="urn:microsoft.com/office/officeart/2005/8/layout/hList1"/>
    <dgm:cxn modelId="{BA7C1F95-23DE-451B-ABA5-8D5DFD33975C}" type="presOf" srcId="{37396080-F3C8-4D76-9B57-F7CFFB53E8F4}" destId="{62D161A1-F133-4338-B076-970C18F90D83}" srcOrd="0" destOrd="0" presId="urn:microsoft.com/office/officeart/2005/8/layout/hList1"/>
    <dgm:cxn modelId="{BBF4A6C9-C104-423A-81A9-46901885BCA3}" type="presOf" srcId="{EE48AF38-E927-4A73-856F-6B272298FE00}" destId="{3375E4A7-BB6A-43A3-9861-3015B6A36352}" srcOrd="0" destOrd="0" presId="urn:microsoft.com/office/officeart/2005/8/layout/hList1"/>
    <dgm:cxn modelId="{AF216C2E-4000-49CE-8854-98AB63F0391D}" srcId="{EE48AF38-E927-4A73-856F-6B272298FE00}" destId="{2BB9970D-3236-4119-B047-57A84B4A6418}" srcOrd="2" destOrd="0" parTransId="{DC5C66B0-70CD-4F57-88D3-28D9F77EB8F4}" sibTransId="{2E8F1140-8337-4C88-8D35-8A58978EEB9C}"/>
    <dgm:cxn modelId="{8AB80347-7A82-44BD-86C0-2104120BC44E}" type="presOf" srcId="{D1521E04-A275-4151-9B52-8AFA2060CD05}" destId="{5D1A5CA3-7073-4D17-95D8-17005F188456}" srcOrd="0" destOrd="0" presId="urn:microsoft.com/office/officeart/2005/8/layout/hList1"/>
    <dgm:cxn modelId="{176E0BB8-234B-40FD-977A-FD79B28E8627}" type="presOf" srcId="{971A109F-74E1-49DF-A33C-5908DC846813}" destId="{AC883D34-3DB2-4D55-B34C-DAF052A1458D}" srcOrd="0" destOrd="0" presId="urn:microsoft.com/office/officeart/2005/8/layout/hList1"/>
    <dgm:cxn modelId="{C76A06B3-606B-4AD1-A5F8-D850B00E80D1}" srcId="{EE48AF38-E927-4A73-856F-6B272298FE00}" destId="{37396080-F3C8-4D76-9B57-F7CFFB53E8F4}" srcOrd="1" destOrd="0" parTransId="{A2587D71-2AF8-4108-8694-B91C64EAA355}" sibTransId="{6BAEE5D0-6F2C-43C8-A8D1-45CEE6ADBB2A}"/>
    <dgm:cxn modelId="{0BBDB93F-D129-4E8E-8DA7-F0383C85538A}" type="presOf" srcId="{03B031F1-AE82-42A7-B090-5F946551F384}" destId="{FC8DC2DA-1AF2-4A37-BF1D-5756C9091559}" srcOrd="0" destOrd="0" presId="urn:microsoft.com/office/officeart/2005/8/layout/hList1"/>
    <dgm:cxn modelId="{50B7980B-1524-4142-9FF4-DB377F863C18}" srcId="{EE48AF38-E927-4A73-856F-6B272298FE00}" destId="{372DA253-FC0E-4899-A0D2-753F1913440F}" srcOrd="0" destOrd="0" parTransId="{942994FD-3EF5-445E-BEC0-AC08EBAD8AF8}" sibTransId="{C3BAB220-9D16-4C85-BE79-01D04E9F0B2C}"/>
    <dgm:cxn modelId="{B8DAB13B-D700-443B-A370-BE6376901FF3}" type="presOf" srcId="{372DA253-FC0E-4899-A0D2-753F1913440F}" destId="{3ACE6A20-0323-4C08-AEDE-987366B2B3A1}" srcOrd="0" destOrd="0" presId="urn:microsoft.com/office/officeart/2005/8/layout/hList1"/>
    <dgm:cxn modelId="{E0634AFF-89BC-4C4A-9FE3-09F4FE23E77A}" type="presParOf" srcId="{3375E4A7-BB6A-43A3-9861-3015B6A36352}" destId="{7E7D14B0-8584-4805-94F4-915C3578178C}" srcOrd="0" destOrd="0" presId="urn:microsoft.com/office/officeart/2005/8/layout/hList1"/>
    <dgm:cxn modelId="{2E7B1A97-39A8-4DA8-867F-AE5C0282E3BA}" type="presParOf" srcId="{7E7D14B0-8584-4805-94F4-915C3578178C}" destId="{3ACE6A20-0323-4C08-AEDE-987366B2B3A1}" srcOrd="0" destOrd="0" presId="urn:microsoft.com/office/officeart/2005/8/layout/hList1"/>
    <dgm:cxn modelId="{E4C5B315-C106-41A9-9464-E3EE04904425}" type="presParOf" srcId="{7E7D14B0-8584-4805-94F4-915C3578178C}" destId="{AC883D34-3DB2-4D55-B34C-DAF052A1458D}" srcOrd="1" destOrd="0" presId="urn:microsoft.com/office/officeart/2005/8/layout/hList1"/>
    <dgm:cxn modelId="{B00D2715-52C2-4330-A2A0-899533324126}" type="presParOf" srcId="{3375E4A7-BB6A-43A3-9861-3015B6A36352}" destId="{ED092041-DA01-4371-B03B-66EAB7A87917}" srcOrd="1" destOrd="0" presId="urn:microsoft.com/office/officeart/2005/8/layout/hList1"/>
    <dgm:cxn modelId="{CAAB5AC7-0C03-4110-B69B-D153E33A7A36}" type="presParOf" srcId="{3375E4A7-BB6A-43A3-9861-3015B6A36352}" destId="{CE09A297-B804-4F72-BD87-66231E0A0917}" srcOrd="2" destOrd="0" presId="urn:microsoft.com/office/officeart/2005/8/layout/hList1"/>
    <dgm:cxn modelId="{7388814D-B2E8-429F-937C-52C04E2600E3}" type="presParOf" srcId="{CE09A297-B804-4F72-BD87-66231E0A0917}" destId="{62D161A1-F133-4338-B076-970C18F90D83}" srcOrd="0" destOrd="0" presId="urn:microsoft.com/office/officeart/2005/8/layout/hList1"/>
    <dgm:cxn modelId="{3B225BF4-7055-4689-B419-F108B2D884C0}" type="presParOf" srcId="{CE09A297-B804-4F72-BD87-66231E0A0917}" destId="{5D1A5CA3-7073-4D17-95D8-17005F188456}" srcOrd="1" destOrd="0" presId="urn:microsoft.com/office/officeart/2005/8/layout/hList1"/>
    <dgm:cxn modelId="{737FC6E2-965E-40A5-83BE-D371837B0741}" type="presParOf" srcId="{3375E4A7-BB6A-43A3-9861-3015B6A36352}" destId="{3F0DE2F4-E270-48DC-B3DB-3B15D4FDFB9D}" srcOrd="3" destOrd="0" presId="urn:microsoft.com/office/officeart/2005/8/layout/hList1"/>
    <dgm:cxn modelId="{A345AC2D-6307-4EDA-9234-BF65DB37AB30}" type="presParOf" srcId="{3375E4A7-BB6A-43A3-9861-3015B6A36352}" destId="{92B911B2-D61E-4069-801B-B55F1319E305}" srcOrd="4" destOrd="0" presId="urn:microsoft.com/office/officeart/2005/8/layout/hList1"/>
    <dgm:cxn modelId="{B0A6057B-2711-4FC8-93AC-D26464B18F49}" type="presParOf" srcId="{92B911B2-D61E-4069-801B-B55F1319E305}" destId="{4965C347-C8CD-4174-A4EA-7EE783B24EC2}" srcOrd="0" destOrd="0" presId="urn:microsoft.com/office/officeart/2005/8/layout/hList1"/>
    <dgm:cxn modelId="{4C01A63E-9041-4F94-9D7E-5D3FB7857EC0}" type="presParOf" srcId="{92B911B2-D61E-4069-801B-B55F1319E305}" destId="{FC8DC2DA-1AF2-4A37-BF1D-5756C909155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1A048-A315-4304-BAC8-60647995A0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C5B6DFF-D833-4E80-8891-AC1F21F09398}">
      <dgm:prSet custT="1"/>
      <dgm:spPr>
        <a:noFill/>
        <a:ln>
          <a:solidFill>
            <a:srgbClr val="C00000"/>
          </a:solidFill>
        </a:ln>
      </dgm:spPr>
      <dgm:t>
        <a:bodyPr/>
        <a:lstStyle/>
        <a:p>
          <a:pPr rtl="0"/>
          <a:r>
            <a:rPr lang="ru-RU" sz="2000" b="1" i="0" dirty="0">
              <a:solidFill>
                <a:schemeClr val="tx1"/>
              </a:solidFill>
            </a:rPr>
            <a:t>Примерная структура плана внеурочной деятельности:</a:t>
          </a:r>
          <a:endParaRPr lang="ru-RU" sz="2000" b="1" dirty="0">
            <a:solidFill>
              <a:schemeClr val="tx1"/>
            </a:solidFill>
          </a:endParaRPr>
        </a:p>
      </dgm:t>
    </dgm:pt>
    <dgm:pt modelId="{19949DCA-E016-4E70-8930-9524D1757351}" type="parTrans" cxnId="{FC15197B-B6D8-4BAF-98C4-3543B47C2EBE}">
      <dgm:prSet/>
      <dgm:spPr/>
      <dgm:t>
        <a:bodyPr/>
        <a:lstStyle/>
        <a:p>
          <a:endParaRPr lang="ru-RU" sz="1800"/>
        </a:p>
      </dgm:t>
    </dgm:pt>
    <dgm:pt modelId="{452F8A52-94E0-429E-8A58-58357866E684}" type="sibTrans" cxnId="{FC15197B-B6D8-4BAF-98C4-3543B47C2EBE}">
      <dgm:prSet/>
      <dgm:spPr/>
      <dgm:t>
        <a:bodyPr/>
        <a:lstStyle/>
        <a:p>
          <a:endParaRPr lang="ru-RU" sz="1800"/>
        </a:p>
      </dgm:t>
    </dgm:pt>
    <dgm:pt modelId="{2276A84E-E4B9-4ED0-A870-94DBFC0B6E8A}">
      <dgm:prSet custT="1"/>
      <dgm:spPr>
        <a:noFill/>
        <a:ln>
          <a:noFill/>
        </a:ln>
      </dgm:spPr>
      <dgm:t>
        <a:bodyPr/>
        <a:lstStyle/>
        <a:p>
          <a:pPr rtl="0"/>
          <a:r>
            <a:rPr lang="ru-RU" sz="2000" b="0" i="0" dirty="0"/>
            <a:t>Пояснительная записка</a:t>
          </a:r>
          <a:endParaRPr lang="ru-RU" sz="2000" dirty="0"/>
        </a:p>
      </dgm:t>
    </dgm:pt>
    <dgm:pt modelId="{07E2BCC9-35B5-4129-9C10-E614932B5EFE}" type="parTrans" cxnId="{CB6EB2B7-0E3E-4D47-B418-EA34A795FC12}">
      <dgm:prSet/>
      <dgm:spPr/>
      <dgm:t>
        <a:bodyPr/>
        <a:lstStyle/>
        <a:p>
          <a:endParaRPr lang="ru-RU" sz="1800"/>
        </a:p>
      </dgm:t>
    </dgm:pt>
    <dgm:pt modelId="{133A3CCD-18AF-4DEC-A3E6-FB21EB24428F}" type="sibTrans" cxnId="{CB6EB2B7-0E3E-4D47-B418-EA34A795FC12}">
      <dgm:prSet/>
      <dgm:spPr/>
      <dgm:t>
        <a:bodyPr/>
        <a:lstStyle/>
        <a:p>
          <a:endParaRPr lang="ru-RU" sz="1800"/>
        </a:p>
      </dgm:t>
    </dgm:pt>
    <dgm:pt modelId="{74294C37-63BE-49F6-B05D-42574A844CD1}">
      <dgm:prSet custT="1"/>
      <dgm:spPr>
        <a:noFill/>
        <a:ln>
          <a:noFill/>
        </a:ln>
      </dgm:spPr>
      <dgm:t>
        <a:bodyPr/>
        <a:lstStyle/>
        <a:p>
          <a:pPr rtl="0"/>
          <a:r>
            <a:rPr lang="ru-RU" sz="2000" b="0" i="0" dirty="0"/>
            <a:t>Формы внеурочной деятельности</a:t>
          </a:r>
          <a:endParaRPr lang="ru-RU" sz="2000" dirty="0"/>
        </a:p>
      </dgm:t>
    </dgm:pt>
    <dgm:pt modelId="{3FAFFB88-B2C5-41BD-9605-5B49161B4D7D}" type="parTrans" cxnId="{20151882-C6B1-464E-8CA3-BC5B7B08774A}">
      <dgm:prSet/>
      <dgm:spPr/>
      <dgm:t>
        <a:bodyPr/>
        <a:lstStyle/>
        <a:p>
          <a:endParaRPr lang="ru-RU" sz="1800"/>
        </a:p>
      </dgm:t>
    </dgm:pt>
    <dgm:pt modelId="{E38CAA9B-7371-4922-832D-263F68BDB945}" type="sibTrans" cxnId="{20151882-C6B1-464E-8CA3-BC5B7B08774A}">
      <dgm:prSet/>
      <dgm:spPr/>
      <dgm:t>
        <a:bodyPr/>
        <a:lstStyle/>
        <a:p>
          <a:endParaRPr lang="ru-RU" sz="1800"/>
        </a:p>
      </dgm:t>
    </dgm:pt>
    <dgm:pt modelId="{747B5A1C-ACA9-4F18-A4EA-E496A6863284}">
      <dgm:prSet custT="1"/>
      <dgm:spPr>
        <a:noFill/>
        <a:ln>
          <a:noFill/>
        </a:ln>
      </dgm:spPr>
      <dgm:t>
        <a:bodyPr/>
        <a:lstStyle/>
        <a:p>
          <a:pPr rtl="0"/>
          <a:r>
            <a:rPr lang="ru-RU" sz="2000" b="0" i="0" dirty="0"/>
            <a:t>Планируемые результаты внеурочной деятельности (личностные, метапредметные и предметные)</a:t>
          </a:r>
          <a:endParaRPr lang="ru-RU" sz="2000" dirty="0"/>
        </a:p>
      </dgm:t>
    </dgm:pt>
    <dgm:pt modelId="{F4FA93BB-08AB-4C5C-8F71-ABBA7E9646D0}" type="parTrans" cxnId="{330FD693-8419-4494-B6D7-E6DEAEC49ED6}">
      <dgm:prSet/>
      <dgm:spPr/>
      <dgm:t>
        <a:bodyPr/>
        <a:lstStyle/>
        <a:p>
          <a:endParaRPr lang="ru-RU" sz="1800"/>
        </a:p>
      </dgm:t>
    </dgm:pt>
    <dgm:pt modelId="{93B8F77D-3083-4561-8BBF-B0653D302561}" type="sibTrans" cxnId="{330FD693-8419-4494-B6D7-E6DEAEC49ED6}">
      <dgm:prSet/>
      <dgm:spPr/>
      <dgm:t>
        <a:bodyPr/>
        <a:lstStyle/>
        <a:p>
          <a:endParaRPr lang="ru-RU" sz="1800"/>
        </a:p>
      </dgm:t>
    </dgm:pt>
    <dgm:pt modelId="{95E96BDE-FB79-4F0D-9BEA-1332D4A6C653}">
      <dgm:prSet custT="1"/>
      <dgm:spPr>
        <a:noFill/>
        <a:ln>
          <a:noFill/>
        </a:ln>
      </dgm:spPr>
      <dgm:t>
        <a:bodyPr/>
        <a:lstStyle/>
        <a:p>
          <a:pPr rtl="0"/>
          <a:r>
            <a:rPr lang="ru-RU" sz="2000" b="0" i="0" dirty="0"/>
            <a:t>План внеурочной деятельности (недельный, годовой, перспективный)</a:t>
          </a:r>
          <a:endParaRPr lang="ru-RU" sz="2000" dirty="0"/>
        </a:p>
      </dgm:t>
    </dgm:pt>
    <dgm:pt modelId="{A6A14D04-9514-4D30-B482-FCF9424D3834}" type="parTrans" cxnId="{8622AACD-3DCE-4341-BBAF-E54EF12FB819}">
      <dgm:prSet/>
      <dgm:spPr/>
      <dgm:t>
        <a:bodyPr/>
        <a:lstStyle/>
        <a:p>
          <a:endParaRPr lang="ru-RU" sz="1800"/>
        </a:p>
      </dgm:t>
    </dgm:pt>
    <dgm:pt modelId="{CBDEB348-EE65-43FE-92AB-291546BA748F}" type="sibTrans" cxnId="{8622AACD-3DCE-4341-BBAF-E54EF12FB819}">
      <dgm:prSet/>
      <dgm:spPr/>
      <dgm:t>
        <a:bodyPr/>
        <a:lstStyle/>
        <a:p>
          <a:endParaRPr lang="ru-RU" sz="1800"/>
        </a:p>
      </dgm:t>
    </dgm:pt>
    <dgm:pt modelId="{93251522-7FA1-4DC6-9E3F-A489D477085A}" type="pres">
      <dgm:prSet presAssocID="{2751A048-A315-4304-BAC8-60647995A009}" presName="linear" presStyleCnt="0">
        <dgm:presLayoutVars>
          <dgm:dir/>
          <dgm:animLvl val="lvl"/>
          <dgm:resizeHandles val="exact"/>
        </dgm:presLayoutVars>
      </dgm:prSet>
      <dgm:spPr/>
      <dgm:t>
        <a:bodyPr/>
        <a:lstStyle/>
        <a:p>
          <a:endParaRPr lang="ru-RU"/>
        </a:p>
      </dgm:t>
    </dgm:pt>
    <dgm:pt modelId="{D155EE9D-F9D3-44FD-BFD1-5596DD44AA09}" type="pres">
      <dgm:prSet presAssocID="{2C5B6DFF-D833-4E80-8891-AC1F21F09398}" presName="parentLin" presStyleCnt="0"/>
      <dgm:spPr/>
    </dgm:pt>
    <dgm:pt modelId="{78570B20-24E6-45F0-A1DE-39230D9B7AB3}" type="pres">
      <dgm:prSet presAssocID="{2C5B6DFF-D833-4E80-8891-AC1F21F09398}" presName="parentLeftMargin" presStyleLbl="node1" presStyleIdx="0" presStyleCnt="1"/>
      <dgm:spPr/>
      <dgm:t>
        <a:bodyPr/>
        <a:lstStyle/>
        <a:p>
          <a:endParaRPr lang="ru-RU"/>
        </a:p>
      </dgm:t>
    </dgm:pt>
    <dgm:pt modelId="{12F65634-9096-4EFD-A9F2-EAC0CA91FAE8}" type="pres">
      <dgm:prSet presAssocID="{2C5B6DFF-D833-4E80-8891-AC1F21F09398}" presName="parentText" presStyleLbl="node1" presStyleIdx="0" presStyleCnt="1" custScaleX="134541">
        <dgm:presLayoutVars>
          <dgm:chMax val="0"/>
          <dgm:bulletEnabled val="1"/>
        </dgm:presLayoutVars>
      </dgm:prSet>
      <dgm:spPr/>
      <dgm:t>
        <a:bodyPr/>
        <a:lstStyle/>
        <a:p>
          <a:endParaRPr lang="ru-RU"/>
        </a:p>
      </dgm:t>
    </dgm:pt>
    <dgm:pt modelId="{4E64EB1E-2CAA-4C2E-A78F-595D500BC3C8}" type="pres">
      <dgm:prSet presAssocID="{2C5B6DFF-D833-4E80-8891-AC1F21F09398}" presName="negativeSpace" presStyleCnt="0"/>
      <dgm:spPr/>
    </dgm:pt>
    <dgm:pt modelId="{D2DB4162-F345-4FE7-AC45-2F146784B4DB}" type="pres">
      <dgm:prSet presAssocID="{2C5B6DFF-D833-4E80-8891-AC1F21F09398}" presName="childText" presStyleLbl="conFgAcc1" presStyleIdx="0" presStyleCnt="1">
        <dgm:presLayoutVars>
          <dgm:bulletEnabled val="1"/>
        </dgm:presLayoutVars>
      </dgm:prSet>
      <dgm:spPr/>
      <dgm:t>
        <a:bodyPr/>
        <a:lstStyle/>
        <a:p>
          <a:endParaRPr lang="ru-RU"/>
        </a:p>
      </dgm:t>
    </dgm:pt>
  </dgm:ptLst>
  <dgm:cxnLst>
    <dgm:cxn modelId="{A4E68857-6BC3-49B4-815C-CFE75DF0F3F5}" type="presOf" srcId="{95E96BDE-FB79-4F0D-9BEA-1332D4A6C653}" destId="{D2DB4162-F345-4FE7-AC45-2F146784B4DB}" srcOrd="0" destOrd="3" presId="urn:microsoft.com/office/officeart/2005/8/layout/list1"/>
    <dgm:cxn modelId="{330FD693-8419-4494-B6D7-E6DEAEC49ED6}" srcId="{2C5B6DFF-D833-4E80-8891-AC1F21F09398}" destId="{747B5A1C-ACA9-4F18-A4EA-E496A6863284}" srcOrd="2" destOrd="0" parTransId="{F4FA93BB-08AB-4C5C-8F71-ABBA7E9646D0}" sibTransId="{93B8F77D-3083-4561-8BBF-B0653D302561}"/>
    <dgm:cxn modelId="{DEEA1C66-8234-4C72-B33F-E79AECFE0696}" type="presOf" srcId="{2C5B6DFF-D833-4E80-8891-AC1F21F09398}" destId="{12F65634-9096-4EFD-A9F2-EAC0CA91FAE8}" srcOrd="1" destOrd="0" presId="urn:microsoft.com/office/officeart/2005/8/layout/list1"/>
    <dgm:cxn modelId="{12D3685F-1E20-4CD8-8602-E8C25E3143CD}" type="presOf" srcId="{2C5B6DFF-D833-4E80-8891-AC1F21F09398}" destId="{78570B20-24E6-45F0-A1DE-39230D9B7AB3}" srcOrd="0" destOrd="0" presId="urn:microsoft.com/office/officeart/2005/8/layout/list1"/>
    <dgm:cxn modelId="{CB6EB2B7-0E3E-4D47-B418-EA34A795FC12}" srcId="{2C5B6DFF-D833-4E80-8891-AC1F21F09398}" destId="{2276A84E-E4B9-4ED0-A870-94DBFC0B6E8A}" srcOrd="0" destOrd="0" parTransId="{07E2BCC9-35B5-4129-9C10-E614932B5EFE}" sibTransId="{133A3CCD-18AF-4DEC-A3E6-FB21EB24428F}"/>
    <dgm:cxn modelId="{20151882-C6B1-464E-8CA3-BC5B7B08774A}" srcId="{2C5B6DFF-D833-4E80-8891-AC1F21F09398}" destId="{74294C37-63BE-49F6-B05D-42574A844CD1}" srcOrd="1" destOrd="0" parTransId="{3FAFFB88-B2C5-41BD-9605-5B49161B4D7D}" sibTransId="{E38CAA9B-7371-4922-832D-263F68BDB945}"/>
    <dgm:cxn modelId="{989BEDF3-4D5A-4DAB-BEAB-3CDDA5008321}" type="presOf" srcId="{2276A84E-E4B9-4ED0-A870-94DBFC0B6E8A}" destId="{D2DB4162-F345-4FE7-AC45-2F146784B4DB}" srcOrd="0" destOrd="0" presId="urn:microsoft.com/office/officeart/2005/8/layout/list1"/>
    <dgm:cxn modelId="{31C856C6-6C1A-4E67-B6F8-FFB7489FB0D4}" type="presOf" srcId="{747B5A1C-ACA9-4F18-A4EA-E496A6863284}" destId="{D2DB4162-F345-4FE7-AC45-2F146784B4DB}" srcOrd="0" destOrd="2" presId="urn:microsoft.com/office/officeart/2005/8/layout/list1"/>
    <dgm:cxn modelId="{FC15197B-B6D8-4BAF-98C4-3543B47C2EBE}" srcId="{2751A048-A315-4304-BAC8-60647995A009}" destId="{2C5B6DFF-D833-4E80-8891-AC1F21F09398}" srcOrd="0" destOrd="0" parTransId="{19949DCA-E016-4E70-8930-9524D1757351}" sibTransId="{452F8A52-94E0-429E-8A58-58357866E684}"/>
    <dgm:cxn modelId="{8622AACD-3DCE-4341-BBAF-E54EF12FB819}" srcId="{2C5B6DFF-D833-4E80-8891-AC1F21F09398}" destId="{95E96BDE-FB79-4F0D-9BEA-1332D4A6C653}" srcOrd="3" destOrd="0" parTransId="{A6A14D04-9514-4D30-B482-FCF9424D3834}" sibTransId="{CBDEB348-EE65-43FE-92AB-291546BA748F}"/>
    <dgm:cxn modelId="{CF16F05C-4509-42AB-9774-AB5A23ED9B99}" type="presOf" srcId="{74294C37-63BE-49F6-B05D-42574A844CD1}" destId="{D2DB4162-F345-4FE7-AC45-2F146784B4DB}" srcOrd="0" destOrd="1" presId="urn:microsoft.com/office/officeart/2005/8/layout/list1"/>
    <dgm:cxn modelId="{1814D110-03E5-446C-9628-0CE27EEB374F}" type="presOf" srcId="{2751A048-A315-4304-BAC8-60647995A009}" destId="{93251522-7FA1-4DC6-9E3F-A489D477085A}" srcOrd="0" destOrd="0" presId="urn:microsoft.com/office/officeart/2005/8/layout/list1"/>
    <dgm:cxn modelId="{EAA1757C-588A-416E-A5A7-5B4FAAC6D26E}" type="presParOf" srcId="{93251522-7FA1-4DC6-9E3F-A489D477085A}" destId="{D155EE9D-F9D3-44FD-BFD1-5596DD44AA09}" srcOrd="0" destOrd="0" presId="urn:microsoft.com/office/officeart/2005/8/layout/list1"/>
    <dgm:cxn modelId="{1376A20B-F48D-4337-BE0D-EEF94769503E}" type="presParOf" srcId="{D155EE9D-F9D3-44FD-BFD1-5596DD44AA09}" destId="{78570B20-24E6-45F0-A1DE-39230D9B7AB3}" srcOrd="0" destOrd="0" presId="urn:microsoft.com/office/officeart/2005/8/layout/list1"/>
    <dgm:cxn modelId="{1AEF8FEF-0280-4454-98AF-7A18DED6A966}" type="presParOf" srcId="{D155EE9D-F9D3-44FD-BFD1-5596DD44AA09}" destId="{12F65634-9096-4EFD-A9F2-EAC0CA91FAE8}" srcOrd="1" destOrd="0" presId="urn:microsoft.com/office/officeart/2005/8/layout/list1"/>
    <dgm:cxn modelId="{7DB68CF4-06BB-4599-B053-FEE08EE817D1}" type="presParOf" srcId="{93251522-7FA1-4DC6-9E3F-A489D477085A}" destId="{4E64EB1E-2CAA-4C2E-A78F-595D500BC3C8}" srcOrd="1" destOrd="0" presId="urn:microsoft.com/office/officeart/2005/8/layout/list1"/>
    <dgm:cxn modelId="{F03DC0D9-1F8B-4799-93BA-FF13E3D4308B}" type="presParOf" srcId="{93251522-7FA1-4DC6-9E3F-A489D477085A}" destId="{D2DB4162-F345-4FE7-AC45-2F146784B4DB}" srcOrd="2" destOrd="0" presId="urn:microsoft.com/office/officeart/2005/8/layout/lis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A1D3FA-6BAB-44DC-92A7-C038EAA56B73}">
      <dsp:nvSpPr>
        <dsp:cNvPr id="0" name=""/>
        <dsp:cNvSpPr/>
      </dsp:nvSpPr>
      <dsp:spPr>
        <a:xfrm>
          <a:off x="53747" y="164976"/>
          <a:ext cx="2102904" cy="735507"/>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a:latin typeface="+mn-lt"/>
              <a:cs typeface="Times New Roman" pitchFamily="18" charset="0"/>
            </a:rPr>
            <a:t>Урочная деятельность</a:t>
          </a:r>
          <a:endParaRPr lang="ru-RU" sz="2000" b="1" kern="1200" dirty="0">
            <a:latin typeface="+mn-lt"/>
            <a:cs typeface="Times New Roman" pitchFamily="18" charset="0"/>
          </a:endParaRPr>
        </a:p>
      </dsp:txBody>
      <dsp:txXfrm>
        <a:off x="53747" y="164976"/>
        <a:ext cx="2102904" cy="735507"/>
      </dsp:txXfrm>
    </dsp:sp>
    <dsp:sp modelId="{ADB91A3E-C83F-4A99-A896-EEADE42CEDE0}">
      <dsp:nvSpPr>
        <dsp:cNvPr id="0" name=""/>
        <dsp:cNvSpPr/>
      </dsp:nvSpPr>
      <dsp:spPr>
        <a:xfrm>
          <a:off x="2165283" y="309217"/>
          <a:ext cx="426594" cy="426594"/>
        </a:xfrm>
        <a:prstGeom prst="mathPlus">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b="1" kern="1200">
            <a:solidFill>
              <a:schemeClr val="bg1"/>
            </a:solidFill>
            <a:latin typeface="+mn-lt"/>
            <a:cs typeface="Times New Roman" pitchFamily="18" charset="0"/>
          </a:endParaRPr>
        </a:p>
      </dsp:txBody>
      <dsp:txXfrm>
        <a:off x="2165283" y="309217"/>
        <a:ext cx="426594" cy="426594"/>
      </dsp:txXfrm>
    </dsp:sp>
    <dsp:sp modelId="{6B9941F0-C51F-454C-8E06-07289A5DCCDF}">
      <dsp:nvSpPr>
        <dsp:cNvPr id="0" name=""/>
        <dsp:cNvSpPr/>
      </dsp:nvSpPr>
      <dsp:spPr>
        <a:xfrm>
          <a:off x="2651600" y="154760"/>
          <a:ext cx="2238502" cy="735507"/>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a:latin typeface="+mn-lt"/>
              <a:cs typeface="Times New Roman" pitchFamily="18" charset="0"/>
            </a:rPr>
            <a:t>Внеурочная деятельность</a:t>
          </a:r>
        </a:p>
      </dsp:txBody>
      <dsp:txXfrm>
        <a:off x="2651600" y="154760"/>
        <a:ext cx="2238502" cy="735507"/>
      </dsp:txXfrm>
    </dsp:sp>
    <dsp:sp modelId="{A335421A-AF6D-4C11-85E1-40A0555A9E02}">
      <dsp:nvSpPr>
        <dsp:cNvPr id="0" name=""/>
        <dsp:cNvSpPr/>
      </dsp:nvSpPr>
      <dsp:spPr>
        <a:xfrm>
          <a:off x="4949826" y="309217"/>
          <a:ext cx="426594" cy="426594"/>
        </a:xfrm>
        <a:prstGeom prst="mathEqual">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b="1" kern="1200">
            <a:solidFill>
              <a:schemeClr val="bg1"/>
            </a:solidFill>
            <a:latin typeface="+mn-lt"/>
            <a:cs typeface="Times New Roman" pitchFamily="18" charset="0"/>
          </a:endParaRPr>
        </a:p>
      </dsp:txBody>
      <dsp:txXfrm>
        <a:off x="4949826" y="309217"/>
        <a:ext cx="426594" cy="426594"/>
      </dsp:txXfrm>
    </dsp:sp>
    <dsp:sp modelId="{C43F5AC7-89E7-4E10-A9D9-76D2DC50591D}">
      <dsp:nvSpPr>
        <dsp:cNvPr id="0" name=""/>
        <dsp:cNvSpPr/>
      </dsp:nvSpPr>
      <dsp:spPr>
        <a:xfrm>
          <a:off x="5436144" y="154760"/>
          <a:ext cx="2541700" cy="735507"/>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a:latin typeface="+mn-lt"/>
              <a:cs typeface="Times New Roman" pitchFamily="18" charset="0"/>
            </a:rPr>
            <a:t>Образовательная деятельность</a:t>
          </a:r>
        </a:p>
      </dsp:txBody>
      <dsp:txXfrm>
        <a:off x="5436144" y="154760"/>
        <a:ext cx="2541700" cy="7355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5C7CD2-84B6-484F-9D66-3F0EF3BA3717}">
      <dsp:nvSpPr>
        <dsp:cNvPr id="0" name=""/>
        <dsp:cNvSpPr/>
      </dsp:nvSpPr>
      <dsp:spPr>
        <a:xfrm>
          <a:off x="2107" y="18323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по учебным предметам</a:t>
          </a:r>
          <a:endParaRPr lang="ru-RU" sz="1400" b="1" kern="1200" dirty="0"/>
        </a:p>
      </dsp:txBody>
      <dsp:txXfrm>
        <a:off x="2107" y="183237"/>
        <a:ext cx="1671971" cy="1003182"/>
      </dsp:txXfrm>
    </dsp:sp>
    <dsp:sp modelId="{A0DE8E7D-29EC-4CD4-AEF7-19FDF0C444C1}">
      <dsp:nvSpPr>
        <dsp:cNvPr id="0" name=""/>
        <dsp:cNvSpPr/>
      </dsp:nvSpPr>
      <dsp:spPr>
        <a:xfrm>
          <a:off x="1841275" y="18323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по формированию функциональной грамотности</a:t>
          </a:r>
          <a:endParaRPr lang="ru-RU" sz="1400" b="1" kern="1200" dirty="0"/>
        </a:p>
      </dsp:txBody>
      <dsp:txXfrm>
        <a:off x="1841275" y="183237"/>
        <a:ext cx="1671971" cy="1003182"/>
      </dsp:txXfrm>
    </dsp:sp>
    <dsp:sp modelId="{CBC2B362-F14C-4D4E-A01D-8257C52234B8}">
      <dsp:nvSpPr>
        <dsp:cNvPr id="0" name=""/>
        <dsp:cNvSpPr/>
      </dsp:nvSpPr>
      <dsp:spPr>
        <a:xfrm>
          <a:off x="3680444" y="18323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a:t>по развитию личности</a:t>
          </a:r>
          <a:endParaRPr lang="ru-RU" sz="1400" b="1" kern="1200"/>
        </a:p>
      </dsp:txBody>
      <dsp:txXfrm>
        <a:off x="3680444" y="183237"/>
        <a:ext cx="1671971" cy="1003182"/>
      </dsp:txXfrm>
    </dsp:sp>
    <dsp:sp modelId="{A93265D0-55BD-4345-896E-A94F63ED1458}">
      <dsp:nvSpPr>
        <dsp:cNvPr id="0" name=""/>
        <dsp:cNvSpPr/>
      </dsp:nvSpPr>
      <dsp:spPr>
        <a:xfrm>
          <a:off x="5519612" y="18323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по организации деятельности ученических сообществ</a:t>
          </a:r>
          <a:endParaRPr lang="ru-RU" sz="1400" b="1" kern="1200" dirty="0"/>
        </a:p>
      </dsp:txBody>
      <dsp:txXfrm>
        <a:off x="5519612" y="183237"/>
        <a:ext cx="1671971" cy="1003182"/>
      </dsp:txXfrm>
    </dsp:sp>
    <dsp:sp modelId="{AFD57F8B-4D86-49C0-8BCC-9CB256ED569D}">
      <dsp:nvSpPr>
        <dsp:cNvPr id="0" name=""/>
        <dsp:cNvSpPr/>
      </dsp:nvSpPr>
      <dsp:spPr>
        <a:xfrm>
          <a:off x="2107" y="135361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комплекс воспитательных мероприятий</a:t>
          </a:r>
          <a:endParaRPr lang="ru-RU" sz="1400" b="1" kern="1200" dirty="0"/>
        </a:p>
      </dsp:txBody>
      <dsp:txXfrm>
        <a:off x="2107" y="1353617"/>
        <a:ext cx="1671971" cy="1003182"/>
      </dsp:txXfrm>
    </dsp:sp>
    <dsp:sp modelId="{A81736BB-D07E-4A38-B069-FFF94241580C}">
      <dsp:nvSpPr>
        <dsp:cNvPr id="0" name=""/>
        <dsp:cNvSpPr/>
      </dsp:nvSpPr>
      <dsp:spPr>
        <a:xfrm>
          <a:off x="1841275" y="135361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организационное обеспечение учебной деятельности</a:t>
          </a:r>
          <a:endParaRPr lang="ru-RU" sz="1400" b="1" kern="1200" dirty="0"/>
        </a:p>
      </dsp:txBody>
      <dsp:txXfrm>
        <a:off x="1841275" y="1353617"/>
        <a:ext cx="1671971" cy="1003182"/>
      </dsp:txXfrm>
    </dsp:sp>
    <dsp:sp modelId="{4F07D439-B431-449C-998C-E62CC4FAC782}">
      <dsp:nvSpPr>
        <dsp:cNvPr id="0" name=""/>
        <dsp:cNvSpPr/>
      </dsp:nvSpPr>
      <dsp:spPr>
        <a:xfrm>
          <a:off x="3680444" y="135361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организация педагогической поддержки обучающихся</a:t>
          </a:r>
          <a:endParaRPr lang="ru-RU" sz="1400" b="1" kern="1200" dirty="0"/>
        </a:p>
      </dsp:txBody>
      <dsp:txXfrm>
        <a:off x="3680444" y="1353617"/>
        <a:ext cx="1671971" cy="1003182"/>
      </dsp:txXfrm>
    </dsp:sp>
    <dsp:sp modelId="{4E51F844-A9BA-45A0-86E8-B5DDC083ECC1}">
      <dsp:nvSpPr>
        <dsp:cNvPr id="0" name=""/>
        <dsp:cNvSpPr/>
      </dsp:nvSpPr>
      <dsp:spPr>
        <a:xfrm>
          <a:off x="5519612" y="1353617"/>
          <a:ext cx="1671971" cy="1003182"/>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t>обеспечение благополучия обучающихся в пространстве школы</a:t>
          </a:r>
          <a:endParaRPr lang="ru-RU" sz="1400" b="1" kern="1200" dirty="0"/>
        </a:p>
      </dsp:txBody>
      <dsp:txXfrm>
        <a:off x="5519612" y="1353617"/>
        <a:ext cx="1671971" cy="10031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08553E-079F-4AD0-9A6A-58E42BB3497E}">
      <dsp:nvSpPr>
        <dsp:cNvPr id="0" name=""/>
        <dsp:cNvSpPr/>
      </dsp:nvSpPr>
      <dsp:spPr>
        <a:xfrm>
          <a:off x="5858" y="0"/>
          <a:ext cx="7387874" cy="49362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i="0" kern="1200" dirty="0"/>
            <a:t>ФОРМЫ ВНЕУРОЧНОЙ ДЕЯТЕЛЬНОСТИ ДОЛЖНЫ:</a:t>
          </a:r>
          <a:endParaRPr lang="ru-RU" sz="1600" b="1" kern="1200" dirty="0"/>
        </a:p>
      </dsp:txBody>
      <dsp:txXfrm>
        <a:off x="5858" y="0"/>
        <a:ext cx="7387874" cy="493620"/>
      </dsp:txXfrm>
    </dsp:sp>
    <dsp:sp modelId="{CBD0C917-D564-4571-8E61-3B36E733B372}">
      <dsp:nvSpPr>
        <dsp:cNvPr id="0" name=""/>
        <dsp:cNvSpPr/>
      </dsp:nvSpPr>
      <dsp:spPr>
        <a:xfrm>
          <a:off x="10140" y="574349"/>
          <a:ext cx="1806310" cy="493620"/>
        </a:xfrm>
        <a:prstGeom prst="roundRect">
          <a:avLst>
            <a:gd name="adj" fmla="val 10000"/>
          </a:avLst>
        </a:prstGeom>
        <a:noFill/>
        <a:ln w="25400" cap="flat" cmpd="sng" algn="ctr">
          <a:solidFill>
            <a:srgbClr val="C0000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solidFill>
                <a:srgbClr val="C00000"/>
              </a:solidFill>
            </a:rPr>
            <a:t>предусматривать</a:t>
          </a:r>
          <a:r>
            <a:rPr lang="ru-RU" sz="1400" b="0" i="0" kern="1200" dirty="0"/>
            <a:t> </a:t>
          </a:r>
          <a:endParaRPr lang="ru-RU" sz="1400" kern="1200" dirty="0"/>
        </a:p>
      </dsp:txBody>
      <dsp:txXfrm>
        <a:off x="10140" y="574349"/>
        <a:ext cx="1806310" cy="493620"/>
      </dsp:txXfrm>
    </dsp:sp>
    <dsp:sp modelId="{FF9E17FE-6CC6-4EEA-8BEF-1ABBC12D25DD}">
      <dsp:nvSpPr>
        <dsp:cNvPr id="0" name=""/>
        <dsp:cNvSpPr/>
      </dsp:nvSpPr>
      <dsp:spPr>
        <a:xfrm>
          <a:off x="17262" y="1148434"/>
          <a:ext cx="877691" cy="1379111"/>
        </a:xfrm>
        <a:prstGeom prst="roundRect">
          <a:avLst>
            <a:gd name="adj" fmla="val 10000"/>
          </a:avLst>
        </a:prstGeom>
        <a:noFill/>
        <a:ln w="25400" cap="flat" cmpd="sng" algn="ctr">
          <a:solidFill>
            <a:srgbClr val="C0000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активность и самостоятельность обучающихся </a:t>
          </a:r>
          <a:endParaRPr lang="ru-RU" sz="1400" kern="1200" dirty="0"/>
        </a:p>
      </dsp:txBody>
      <dsp:txXfrm>
        <a:off x="17262" y="1148434"/>
        <a:ext cx="877691" cy="1379111"/>
      </dsp:txXfrm>
    </dsp:sp>
    <dsp:sp modelId="{1931F992-7821-453D-9459-79ED08E45A97}">
      <dsp:nvSpPr>
        <dsp:cNvPr id="0" name=""/>
        <dsp:cNvSpPr/>
      </dsp:nvSpPr>
      <dsp:spPr>
        <a:xfrm>
          <a:off x="931637" y="1148434"/>
          <a:ext cx="877691" cy="1379111"/>
        </a:xfrm>
        <a:prstGeom prst="roundRect">
          <a:avLst>
            <a:gd name="adj" fmla="val 10000"/>
          </a:avLst>
        </a:prstGeom>
        <a:noFill/>
        <a:ln w="25400" cap="flat" cmpd="sng" algn="ctr">
          <a:solidFill>
            <a:srgbClr val="C0000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сочетать индивидуальную и групповую работу </a:t>
          </a:r>
          <a:endParaRPr lang="ru-RU" sz="1400" kern="1200" dirty="0"/>
        </a:p>
      </dsp:txBody>
      <dsp:txXfrm>
        <a:off x="931637" y="1148434"/>
        <a:ext cx="877691" cy="1379111"/>
      </dsp:txXfrm>
    </dsp:sp>
    <dsp:sp modelId="{E2B81285-F28F-48A7-8310-19C824FA7527}">
      <dsp:nvSpPr>
        <dsp:cNvPr id="0" name=""/>
        <dsp:cNvSpPr/>
      </dsp:nvSpPr>
      <dsp:spPr>
        <a:xfrm>
          <a:off x="1890537" y="574349"/>
          <a:ext cx="5493054" cy="49362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i="0" kern="1200" dirty="0">
              <a:solidFill>
                <a:srgbClr val="C00000"/>
              </a:solidFill>
            </a:rPr>
            <a:t>обеспечивать</a:t>
          </a:r>
          <a:endParaRPr lang="ru-RU" sz="1400" b="1" kern="1200" dirty="0">
            <a:solidFill>
              <a:srgbClr val="C00000"/>
            </a:solidFill>
          </a:endParaRPr>
        </a:p>
      </dsp:txBody>
      <dsp:txXfrm>
        <a:off x="1890537" y="574349"/>
        <a:ext cx="5493054" cy="493620"/>
      </dsp:txXfrm>
    </dsp:sp>
    <dsp:sp modelId="{FD4E54E7-6345-4070-BFF1-BFD6F818DD53}">
      <dsp:nvSpPr>
        <dsp:cNvPr id="0" name=""/>
        <dsp:cNvSpPr/>
      </dsp:nvSpPr>
      <dsp:spPr>
        <a:xfrm>
          <a:off x="1912281" y="1148434"/>
          <a:ext cx="877691" cy="1379111"/>
        </a:xfrm>
        <a:prstGeom prst="roundRect">
          <a:avLst>
            <a:gd name="adj" fmla="val 10000"/>
          </a:avLst>
        </a:prstGeom>
        <a:noFill/>
        <a:ln w="25400" cap="flat" cmpd="sng" algn="ctr">
          <a:solidFill>
            <a:srgbClr val="C0000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гибкий режим занятий</a:t>
          </a:r>
          <a:endParaRPr lang="ru-RU" sz="1400" kern="1200" dirty="0"/>
        </a:p>
      </dsp:txBody>
      <dsp:txXfrm>
        <a:off x="1912281" y="1148434"/>
        <a:ext cx="877691" cy="1379111"/>
      </dsp:txXfrm>
    </dsp:sp>
    <dsp:sp modelId="{48A39EEB-07C0-4E2F-BB10-5FE1C23DC70A}">
      <dsp:nvSpPr>
        <dsp:cNvPr id="0" name=""/>
        <dsp:cNvSpPr/>
      </dsp:nvSpPr>
      <dsp:spPr>
        <a:xfrm>
          <a:off x="2826656" y="1148434"/>
          <a:ext cx="877691" cy="1378430"/>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 переменный состав обучающихся </a:t>
          </a:r>
          <a:endParaRPr lang="ru-RU" sz="1400" kern="1200" dirty="0"/>
        </a:p>
      </dsp:txBody>
      <dsp:txXfrm>
        <a:off x="2826656" y="1148434"/>
        <a:ext cx="877691" cy="1378430"/>
      </dsp:txXfrm>
    </dsp:sp>
    <dsp:sp modelId="{A9F4A798-0B21-41BB-902C-66FA2DE84A33}">
      <dsp:nvSpPr>
        <dsp:cNvPr id="0" name=""/>
        <dsp:cNvSpPr/>
      </dsp:nvSpPr>
      <dsp:spPr>
        <a:xfrm>
          <a:off x="3741031" y="1148434"/>
          <a:ext cx="877691" cy="1380666"/>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проектную и исследовательскую деятельность </a:t>
          </a:r>
          <a:endParaRPr lang="ru-RU" sz="1400" kern="1200" dirty="0"/>
        </a:p>
      </dsp:txBody>
      <dsp:txXfrm>
        <a:off x="3741031" y="1148434"/>
        <a:ext cx="877691" cy="1380666"/>
      </dsp:txXfrm>
    </dsp:sp>
    <dsp:sp modelId="{C45FBFD1-F61C-46C1-8B4F-8F7A1378C49B}">
      <dsp:nvSpPr>
        <dsp:cNvPr id="0" name=""/>
        <dsp:cNvSpPr/>
      </dsp:nvSpPr>
      <dsp:spPr>
        <a:xfrm>
          <a:off x="4655407" y="1148434"/>
          <a:ext cx="877691" cy="138496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 экскурсии</a:t>
          </a:r>
          <a:endParaRPr lang="ru-RU" sz="1400" kern="1200" dirty="0"/>
        </a:p>
      </dsp:txBody>
      <dsp:txXfrm>
        <a:off x="4655407" y="1148434"/>
        <a:ext cx="877691" cy="1384965"/>
      </dsp:txXfrm>
    </dsp:sp>
    <dsp:sp modelId="{415DBD07-7BD3-4251-83FB-BF3D84FD7CDD}">
      <dsp:nvSpPr>
        <dsp:cNvPr id="0" name=""/>
        <dsp:cNvSpPr/>
      </dsp:nvSpPr>
      <dsp:spPr>
        <a:xfrm>
          <a:off x="5569782" y="1148434"/>
          <a:ext cx="877691" cy="1379195"/>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походы</a:t>
          </a:r>
          <a:endParaRPr lang="ru-RU" sz="1400" kern="1200" dirty="0"/>
        </a:p>
      </dsp:txBody>
      <dsp:txXfrm>
        <a:off x="5569782" y="1148434"/>
        <a:ext cx="877691" cy="1379195"/>
      </dsp:txXfrm>
    </dsp:sp>
    <dsp:sp modelId="{B3A98904-D199-4066-9C4D-1329BCBE4168}">
      <dsp:nvSpPr>
        <dsp:cNvPr id="0" name=""/>
        <dsp:cNvSpPr/>
      </dsp:nvSpPr>
      <dsp:spPr>
        <a:xfrm>
          <a:off x="6484157" y="1148434"/>
          <a:ext cx="877691" cy="1391338"/>
        </a:xfrm>
        <a:prstGeom prst="roundRect">
          <a:avLst>
            <a:gd name="adj" fmla="val 10000"/>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a:t>деловые игры и  пр.</a:t>
          </a:r>
          <a:endParaRPr lang="ru-RU" sz="1400" kern="1200" dirty="0"/>
        </a:p>
      </dsp:txBody>
      <dsp:txXfrm>
        <a:off x="6484157" y="1148434"/>
        <a:ext cx="877691" cy="13913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CE6A20-0323-4C08-AEDE-987366B2B3A1}">
      <dsp:nvSpPr>
        <dsp:cNvPr id="0" name=""/>
        <dsp:cNvSpPr/>
      </dsp:nvSpPr>
      <dsp:spPr>
        <a:xfrm>
          <a:off x="2503" y="21607"/>
          <a:ext cx="2440680" cy="489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ru-RU" sz="1400" b="1" i="0" kern="1200" dirty="0"/>
            <a:t>МОДЕЛЬ 1 </a:t>
          </a:r>
          <a:endParaRPr lang="ru-RU" sz="1400" b="1" kern="1200" dirty="0"/>
        </a:p>
      </dsp:txBody>
      <dsp:txXfrm>
        <a:off x="2503" y="21607"/>
        <a:ext cx="2440680" cy="489600"/>
      </dsp:txXfrm>
    </dsp:sp>
    <dsp:sp modelId="{AC883D34-3DB2-4D55-B34C-DAF052A1458D}">
      <dsp:nvSpPr>
        <dsp:cNvPr id="0" name=""/>
        <dsp:cNvSpPr/>
      </dsp:nvSpPr>
      <dsp:spPr>
        <a:xfrm>
          <a:off x="2503" y="511207"/>
          <a:ext cx="2440680" cy="214659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ru-RU" sz="1400" b="0" i="0" kern="1200" dirty="0"/>
            <a:t>Преобладает учебно-познавательная деятельность, когда наибольшее внимание уделяется внеурочной деятельности по учебным предметам и организационному обеспечению учебной деятельности</a:t>
          </a:r>
          <a:endParaRPr lang="ru-RU" sz="1400" kern="1200" dirty="0"/>
        </a:p>
      </dsp:txBody>
      <dsp:txXfrm>
        <a:off x="2503" y="511207"/>
        <a:ext cx="2440680" cy="2146590"/>
      </dsp:txXfrm>
    </dsp:sp>
    <dsp:sp modelId="{62D161A1-F133-4338-B076-970C18F90D83}">
      <dsp:nvSpPr>
        <dsp:cNvPr id="0" name=""/>
        <dsp:cNvSpPr/>
      </dsp:nvSpPr>
      <dsp:spPr>
        <a:xfrm>
          <a:off x="2784879" y="21607"/>
          <a:ext cx="2440680" cy="489600"/>
        </a:xfrm>
        <a:prstGeom prst="rect">
          <a:avLst/>
        </a:prstGeom>
        <a:solidFill>
          <a:schemeClr val="accent1">
            <a:lumMod val="75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ru-RU" sz="1400" b="1" i="0" kern="1200" dirty="0"/>
            <a:t>МОДЕЛЬ 2 </a:t>
          </a:r>
          <a:endParaRPr lang="ru-RU" sz="1400" b="1" kern="1200" dirty="0"/>
        </a:p>
      </dsp:txBody>
      <dsp:txXfrm>
        <a:off x="2784879" y="21607"/>
        <a:ext cx="2440680" cy="489600"/>
      </dsp:txXfrm>
    </dsp:sp>
    <dsp:sp modelId="{5D1A5CA3-7073-4D17-95D8-17005F188456}">
      <dsp:nvSpPr>
        <dsp:cNvPr id="0" name=""/>
        <dsp:cNvSpPr/>
      </dsp:nvSpPr>
      <dsp:spPr>
        <a:xfrm>
          <a:off x="2784879" y="511207"/>
          <a:ext cx="2440680" cy="2146590"/>
        </a:xfrm>
        <a:prstGeom prst="rect">
          <a:avLst/>
        </a:prstGeom>
        <a:solidFill>
          <a:schemeClr val="accent1">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ru-RU" sz="1400" b="0" i="0" kern="1200" dirty="0"/>
            <a:t>Преобладает педагогическая поддержка обучающихся и работы по обеспечению их благополучия в пространстве школы </a:t>
          </a:r>
          <a:endParaRPr lang="ru-RU" sz="1400" kern="1200" dirty="0"/>
        </a:p>
      </dsp:txBody>
      <dsp:txXfrm>
        <a:off x="2784879" y="511207"/>
        <a:ext cx="2440680" cy="2146590"/>
      </dsp:txXfrm>
    </dsp:sp>
    <dsp:sp modelId="{4965C347-C8CD-4174-A4EA-7EE783B24EC2}">
      <dsp:nvSpPr>
        <dsp:cNvPr id="0" name=""/>
        <dsp:cNvSpPr/>
      </dsp:nvSpPr>
      <dsp:spPr>
        <a:xfrm>
          <a:off x="5567255" y="21607"/>
          <a:ext cx="2440680" cy="489600"/>
        </a:xfrm>
        <a:prstGeom prst="rect">
          <a:avLst/>
        </a:prstGeom>
        <a:solidFill>
          <a:schemeClr val="accent2">
            <a:lumMod val="60000"/>
            <a:lumOff val="4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ru-RU" sz="1400" b="1" i="0" kern="1200" dirty="0"/>
            <a:t>МОДЕЛЬ 3 </a:t>
          </a:r>
          <a:endParaRPr lang="ru-RU" sz="1400" b="1" kern="1200" dirty="0"/>
        </a:p>
      </dsp:txBody>
      <dsp:txXfrm>
        <a:off x="5567255" y="21607"/>
        <a:ext cx="2440680" cy="489600"/>
      </dsp:txXfrm>
    </dsp:sp>
    <dsp:sp modelId="{FC8DC2DA-1AF2-4A37-BF1D-5756C9091559}">
      <dsp:nvSpPr>
        <dsp:cNvPr id="0" name=""/>
        <dsp:cNvSpPr/>
      </dsp:nvSpPr>
      <dsp:spPr>
        <a:xfrm>
          <a:off x="5567255" y="511207"/>
          <a:ext cx="2440680" cy="2146590"/>
        </a:xfrm>
        <a:prstGeom prst="rect">
          <a:avLst/>
        </a:prstGeom>
        <a:solidFill>
          <a:schemeClr val="accent2">
            <a:lumMod val="20000"/>
            <a:lumOff val="8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ru-RU" sz="1400" b="0" i="0" kern="1200" dirty="0"/>
            <a:t>Преобладает деятельность ученических сообществ и воспитательные мероприятия</a:t>
          </a:r>
          <a:endParaRPr lang="ru-RU" sz="1400" kern="1200" dirty="0"/>
        </a:p>
      </dsp:txBody>
      <dsp:txXfrm>
        <a:off x="5567255" y="511207"/>
        <a:ext cx="2440680" cy="21465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DB4162-F345-4FE7-AC45-2F146784B4DB}">
      <dsp:nvSpPr>
        <dsp:cNvPr id="0" name=""/>
        <dsp:cNvSpPr/>
      </dsp:nvSpPr>
      <dsp:spPr>
        <a:xfrm>
          <a:off x="0" y="223091"/>
          <a:ext cx="7506348" cy="231525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82576" tIns="312420" rIns="582576" bIns="142240" numCol="1" spcCol="1270" anchor="t" anchorCtr="0">
          <a:noAutofit/>
        </a:bodyPr>
        <a:lstStyle/>
        <a:p>
          <a:pPr marL="228600" lvl="1" indent="-228600" algn="l" defTabSz="889000" rtl="0">
            <a:lnSpc>
              <a:spcPct val="90000"/>
            </a:lnSpc>
            <a:spcBef>
              <a:spcPct val="0"/>
            </a:spcBef>
            <a:spcAft>
              <a:spcPct val="15000"/>
            </a:spcAft>
            <a:buChar char="••"/>
          </a:pPr>
          <a:r>
            <a:rPr lang="ru-RU" sz="2000" b="0" i="0" kern="1200" dirty="0"/>
            <a:t>Пояснительная записка</a:t>
          </a:r>
          <a:endParaRPr lang="ru-RU" sz="2000" kern="1200" dirty="0"/>
        </a:p>
        <a:p>
          <a:pPr marL="228600" lvl="1" indent="-228600" algn="l" defTabSz="889000" rtl="0">
            <a:lnSpc>
              <a:spcPct val="90000"/>
            </a:lnSpc>
            <a:spcBef>
              <a:spcPct val="0"/>
            </a:spcBef>
            <a:spcAft>
              <a:spcPct val="15000"/>
            </a:spcAft>
            <a:buChar char="••"/>
          </a:pPr>
          <a:r>
            <a:rPr lang="ru-RU" sz="2000" b="0" i="0" kern="1200" dirty="0"/>
            <a:t>Формы внеурочной деятельности</a:t>
          </a:r>
          <a:endParaRPr lang="ru-RU" sz="2000" kern="1200" dirty="0"/>
        </a:p>
        <a:p>
          <a:pPr marL="228600" lvl="1" indent="-228600" algn="l" defTabSz="889000" rtl="0">
            <a:lnSpc>
              <a:spcPct val="90000"/>
            </a:lnSpc>
            <a:spcBef>
              <a:spcPct val="0"/>
            </a:spcBef>
            <a:spcAft>
              <a:spcPct val="15000"/>
            </a:spcAft>
            <a:buChar char="••"/>
          </a:pPr>
          <a:r>
            <a:rPr lang="ru-RU" sz="2000" b="0" i="0" kern="1200" dirty="0"/>
            <a:t>Планируемые результаты внеурочной деятельности (личностные, метапредметные и предметные)</a:t>
          </a:r>
          <a:endParaRPr lang="ru-RU" sz="2000" kern="1200" dirty="0"/>
        </a:p>
        <a:p>
          <a:pPr marL="228600" lvl="1" indent="-228600" algn="l" defTabSz="889000" rtl="0">
            <a:lnSpc>
              <a:spcPct val="90000"/>
            </a:lnSpc>
            <a:spcBef>
              <a:spcPct val="0"/>
            </a:spcBef>
            <a:spcAft>
              <a:spcPct val="15000"/>
            </a:spcAft>
            <a:buChar char="••"/>
          </a:pPr>
          <a:r>
            <a:rPr lang="ru-RU" sz="2000" b="0" i="0" kern="1200" dirty="0"/>
            <a:t>План внеурочной деятельности (недельный, годовой, перспективный)</a:t>
          </a:r>
          <a:endParaRPr lang="ru-RU" sz="2000" kern="1200" dirty="0"/>
        </a:p>
      </dsp:txBody>
      <dsp:txXfrm>
        <a:off x="0" y="223091"/>
        <a:ext cx="7506348" cy="2315250"/>
      </dsp:txXfrm>
    </dsp:sp>
    <dsp:sp modelId="{12F65634-9096-4EFD-A9F2-EAC0CA91FAE8}">
      <dsp:nvSpPr>
        <dsp:cNvPr id="0" name=""/>
        <dsp:cNvSpPr/>
      </dsp:nvSpPr>
      <dsp:spPr>
        <a:xfrm>
          <a:off x="375317" y="1691"/>
          <a:ext cx="7069380" cy="442800"/>
        </a:xfrm>
        <a:prstGeom prst="round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605" tIns="0" rIns="198605" bIns="0" numCol="1" spcCol="1270" anchor="ctr" anchorCtr="0">
          <a:noAutofit/>
        </a:bodyPr>
        <a:lstStyle/>
        <a:p>
          <a:pPr lvl="0" algn="l" defTabSz="889000" rtl="0">
            <a:lnSpc>
              <a:spcPct val="90000"/>
            </a:lnSpc>
            <a:spcBef>
              <a:spcPct val="0"/>
            </a:spcBef>
            <a:spcAft>
              <a:spcPct val="35000"/>
            </a:spcAft>
          </a:pPr>
          <a:r>
            <a:rPr lang="ru-RU" sz="2000" b="1" i="0" kern="1200" dirty="0">
              <a:solidFill>
                <a:schemeClr val="tx1"/>
              </a:solidFill>
            </a:rPr>
            <a:t>Примерная структура плана внеурочной деятельности:</a:t>
          </a:r>
          <a:endParaRPr lang="ru-RU" sz="2000" b="1" kern="1200" dirty="0">
            <a:solidFill>
              <a:schemeClr val="tx1"/>
            </a:solidFill>
          </a:endParaRPr>
        </a:p>
      </dsp:txBody>
      <dsp:txXfrm>
        <a:off x="375317" y="1691"/>
        <a:ext cx="7069380" cy="44280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A789FE29-B625-4032-8A96-9B7633D99109}"/>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cs typeface="Arial" charset="0"/>
              </a:defRPr>
            </a:lvl1pPr>
          </a:lstStyle>
          <a:p>
            <a:pPr>
              <a:defRPr/>
            </a:pPr>
            <a:endParaRPr lang="ru-RU"/>
          </a:p>
        </p:txBody>
      </p:sp>
      <p:sp>
        <p:nvSpPr>
          <p:cNvPr id="3" name="Дата 2">
            <a:extLst>
              <a:ext uri="{FF2B5EF4-FFF2-40B4-BE49-F238E27FC236}">
                <a16:creationId xmlns:a16="http://schemas.microsoft.com/office/drawing/2014/main" xmlns="" id="{B17245E9-872A-4055-968A-CBB2ACED4ADB}"/>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cs typeface="Arial" charset="0"/>
              </a:defRPr>
            </a:lvl1pPr>
          </a:lstStyle>
          <a:p>
            <a:pPr>
              <a:defRPr/>
            </a:pPr>
            <a:fld id="{134AF988-BDB2-44DF-9893-3E0C36BA3B7F}" type="datetimeFigureOut">
              <a:rPr lang="ru-RU"/>
              <a:pPr>
                <a:defRPr/>
              </a:pPr>
              <a:t>23.03.2022</a:t>
            </a:fld>
            <a:endParaRPr lang="ru-RU"/>
          </a:p>
        </p:txBody>
      </p:sp>
      <p:sp>
        <p:nvSpPr>
          <p:cNvPr id="4" name="Образ слайда 3">
            <a:extLst>
              <a:ext uri="{FF2B5EF4-FFF2-40B4-BE49-F238E27FC236}">
                <a16:creationId xmlns:a16="http://schemas.microsoft.com/office/drawing/2014/main" xmlns="" id="{55095303-AD57-4FDE-8757-DB5C772ABF8D}"/>
              </a:ext>
            </a:extLst>
          </p:cNvPr>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xmlns="" id="{7F8864A4-4956-4AB5-9ACB-85182DDB6F40}"/>
              </a:ext>
            </a:extLst>
          </p:cNvPr>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xmlns="" id="{A5A62FF2-070F-492D-9B82-1FC083B02062}"/>
              </a:ext>
            </a:extLst>
          </p:cNvPr>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cs typeface="Arial" charset="0"/>
              </a:defRPr>
            </a:lvl1pPr>
          </a:lstStyle>
          <a:p>
            <a:pPr>
              <a:defRPr/>
            </a:pPr>
            <a:endParaRPr lang="ru-RU"/>
          </a:p>
        </p:txBody>
      </p:sp>
      <p:sp>
        <p:nvSpPr>
          <p:cNvPr id="7" name="Номер слайда 6">
            <a:extLst>
              <a:ext uri="{FF2B5EF4-FFF2-40B4-BE49-F238E27FC236}">
                <a16:creationId xmlns:a16="http://schemas.microsoft.com/office/drawing/2014/main" xmlns="" id="{DF065729-123C-45C4-B7A9-A602BB1D9037}"/>
              </a:ext>
            </a:extLst>
          </p:cNvPr>
          <p:cNvSpPr>
            <a:spLocks noGrp="1"/>
          </p:cNvSpPr>
          <p:nvPr>
            <p:ph type="sldNum" sz="quarter" idx="5"/>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E9234E5-0BE7-463E-9432-CF3F59E0616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a:t>
            </a:fld>
            <a:endParaRPr lang="ru-RU" altLang="ru-RU"/>
          </a:p>
        </p:txBody>
      </p:sp>
    </p:spTree>
    <p:extLst>
      <p:ext uri="{BB962C8B-B14F-4D97-AF65-F5344CB8AC3E}">
        <p14:creationId xmlns:p14="http://schemas.microsoft.com/office/powerpoint/2010/main" xmlns="" val="325720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10</a:t>
            </a:fld>
            <a:endParaRPr lang="ru-RU" altLang="ru-RU"/>
          </a:p>
        </p:txBody>
      </p:sp>
    </p:spTree>
    <p:extLst>
      <p:ext uri="{BB962C8B-B14F-4D97-AF65-F5344CB8AC3E}">
        <p14:creationId xmlns:p14="http://schemas.microsoft.com/office/powerpoint/2010/main" xmlns="" val="394678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11</a:t>
            </a:fld>
            <a:endParaRPr lang="ru-RU" altLang="ru-RU"/>
          </a:p>
        </p:txBody>
      </p:sp>
    </p:spTree>
    <p:extLst>
      <p:ext uri="{BB962C8B-B14F-4D97-AF65-F5344CB8AC3E}">
        <p14:creationId xmlns:p14="http://schemas.microsoft.com/office/powerpoint/2010/main" xmlns="" val="55828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12</a:t>
            </a:fld>
            <a:endParaRPr lang="ru-RU" altLang="ru-RU"/>
          </a:p>
        </p:txBody>
      </p:sp>
    </p:spTree>
    <p:extLst>
      <p:ext uri="{BB962C8B-B14F-4D97-AF65-F5344CB8AC3E}">
        <p14:creationId xmlns:p14="http://schemas.microsoft.com/office/powerpoint/2010/main" xmlns="" val="76742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13</a:t>
            </a:fld>
            <a:endParaRPr lang="ru-RU" altLang="ru-RU"/>
          </a:p>
        </p:txBody>
      </p:sp>
    </p:spTree>
    <p:extLst>
      <p:ext uri="{BB962C8B-B14F-4D97-AF65-F5344CB8AC3E}">
        <p14:creationId xmlns:p14="http://schemas.microsoft.com/office/powerpoint/2010/main" xmlns="" val="418318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14</a:t>
            </a:fld>
            <a:endParaRPr lang="ru-RU" altLang="ru-RU"/>
          </a:p>
        </p:txBody>
      </p:sp>
    </p:spTree>
    <p:extLst>
      <p:ext uri="{BB962C8B-B14F-4D97-AF65-F5344CB8AC3E}">
        <p14:creationId xmlns:p14="http://schemas.microsoft.com/office/powerpoint/2010/main" xmlns="" val="114324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15</a:t>
            </a:fld>
            <a:endParaRPr lang="ru-RU" altLang="ru-RU"/>
          </a:p>
        </p:txBody>
      </p:sp>
    </p:spTree>
    <p:extLst>
      <p:ext uri="{BB962C8B-B14F-4D97-AF65-F5344CB8AC3E}">
        <p14:creationId xmlns:p14="http://schemas.microsoft.com/office/powerpoint/2010/main" xmlns="" val="238106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16</a:t>
            </a:fld>
            <a:endParaRPr lang="ru-RU" altLang="ru-RU"/>
          </a:p>
        </p:txBody>
      </p:sp>
    </p:spTree>
    <p:extLst>
      <p:ext uri="{BB962C8B-B14F-4D97-AF65-F5344CB8AC3E}">
        <p14:creationId xmlns:p14="http://schemas.microsoft.com/office/powerpoint/2010/main" xmlns="" val="130975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17</a:t>
            </a:fld>
            <a:endParaRPr lang="ru-RU" altLang="ru-RU"/>
          </a:p>
        </p:txBody>
      </p:sp>
    </p:spTree>
    <p:extLst>
      <p:ext uri="{BB962C8B-B14F-4D97-AF65-F5344CB8AC3E}">
        <p14:creationId xmlns:p14="http://schemas.microsoft.com/office/powerpoint/2010/main" xmlns="" val="344677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a:extLst>
              <a:ext uri="{FF2B5EF4-FFF2-40B4-BE49-F238E27FC236}">
                <a16:creationId xmlns:a16="http://schemas.microsoft.com/office/drawing/2014/main" xmlns="" id="{4CA34468-F29C-499D-BFA3-1506E059CF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Заметки 2">
            <a:extLst>
              <a:ext uri="{FF2B5EF4-FFF2-40B4-BE49-F238E27FC236}">
                <a16:creationId xmlns:a16="http://schemas.microsoft.com/office/drawing/2014/main" xmlns="" id="{4A801C26-1F36-42DE-9A10-E12FEE61ECA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3796" name="Номер слайда 3">
            <a:extLst>
              <a:ext uri="{FF2B5EF4-FFF2-40B4-BE49-F238E27FC236}">
                <a16:creationId xmlns:a16="http://schemas.microsoft.com/office/drawing/2014/main" xmlns="" id="{B7DE3C69-719C-4C9F-A2C5-09971175D1A8}"/>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74207D-51E6-4BE5-BD6B-308020A296C0}" type="slidenum">
              <a:rPr lang="ru-RU" altLang="ru-RU" smtClean="0"/>
              <a:pPr/>
              <a:t>18</a:t>
            </a:fld>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847;ge796b26a81_0_2526:notes">
            <a:extLst>
              <a:ext uri="{FF2B5EF4-FFF2-40B4-BE49-F238E27FC236}">
                <a16:creationId xmlns:a16="http://schemas.microsoft.com/office/drawing/2014/main" xmlns="" id="{11EA7168-E466-40EF-8BFA-F7811652943D}"/>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35843" name="Google Shape;1848;ge796b26a81_0_2526:notes">
            <a:extLst>
              <a:ext uri="{FF2B5EF4-FFF2-40B4-BE49-F238E27FC236}">
                <a16:creationId xmlns:a16="http://schemas.microsoft.com/office/drawing/2014/main" xmlns="" id="{04D786F8-958E-41F0-8523-22357327CFBF}"/>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a:t>
            </a:fld>
            <a:endParaRPr lang="ru-RU" altLang="ru-RU"/>
          </a:p>
        </p:txBody>
      </p:sp>
    </p:spTree>
    <p:extLst>
      <p:ext uri="{BB962C8B-B14F-4D97-AF65-F5344CB8AC3E}">
        <p14:creationId xmlns:p14="http://schemas.microsoft.com/office/powerpoint/2010/main" xmlns="" val="2806237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20</a:t>
            </a:fld>
            <a:endParaRPr lang="ru-RU" altLang="ru-RU"/>
          </a:p>
        </p:txBody>
      </p:sp>
    </p:spTree>
    <p:extLst>
      <p:ext uri="{BB962C8B-B14F-4D97-AF65-F5344CB8AC3E}">
        <p14:creationId xmlns:p14="http://schemas.microsoft.com/office/powerpoint/2010/main" xmlns="" val="3845052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21</a:t>
            </a:fld>
            <a:endParaRPr lang="ru-RU" altLang="ru-RU"/>
          </a:p>
        </p:txBody>
      </p:sp>
    </p:spTree>
    <p:extLst>
      <p:ext uri="{BB962C8B-B14F-4D97-AF65-F5344CB8AC3E}">
        <p14:creationId xmlns:p14="http://schemas.microsoft.com/office/powerpoint/2010/main" xmlns="" val="462673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22</a:t>
            </a:fld>
            <a:endParaRPr lang="ru-RU" altLang="ru-RU"/>
          </a:p>
        </p:txBody>
      </p:sp>
    </p:spTree>
    <p:extLst>
      <p:ext uri="{BB962C8B-B14F-4D97-AF65-F5344CB8AC3E}">
        <p14:creationId xmlns:p14="http://schemas.microsoft.com/office/powerpoint/2010/main" xmlns="" val="2823055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23</a:t>
            </a:fld>
            <a:endParaRPr lang="ru-RU" altLang="ru-RU"/>
          </a:p>
        </p:txBody>
      </p:sp>
    </p:spTree>
    <p:extLst>
      <p:ext uri="{BB962C8B-B14F-4D97-AF65-F5344CB8AC3E}">
        <p14:creationId xmlns:p14="http://schemas.microsoft.com/office/powerpoint/2010/main" xmlns="" val="228564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24</a:t>
            </a:fld>
            <a:endParaRPr lang="ru-RU" altLang="ru-RU"/>
          </a:p>
        </p:txBody>
      </p:sp>
    </p:spTree>
    <p:extLst>
      <p:ext uri="{BB962C8B-B14F-4D97-AF65-F5344CB8AC3E}">
        <p14:creationId xmlns:p14="http://schemas.microsoft.com/office/powerpoint/2010/main" xmlns="" val="2635000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25</a:t>
            </a:fld>
            <a:endParaRPr lang="ru-RU" altLang="ru-RU"/>
          </a:p>
        </p:txBody>
      </p:sp>
    </p:spTree>
    <p:extLst>
      <p:ext uri="{BB962C8B-B14F-4D97-AF65-F5344CB8AC3E}">
        <p14:creationId xmlns:p14="http://schemas.microsoft.com/office/powerpoint/2010/main" xmlns="" val="3256200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26</a:t>
            </a:fld>
            <a:endParaRPr lang="ru-RU" altLang="ru-RU"/>
          </a:p>
        </p:txBody>
      </p:sp>
    </p:spTree>
    <p:extLst>
      <p:ext uri="{BB962C8B-B14F-4D97-AF65-F5344CB8AC3E}">
        <p14:creationId xmlns:p14="http://schemas.microsoft.com/office/powerpoint/2010/main" xmlns="" val="1334449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27</a:t>
            </a:fld>
            <a:endParaRPr lang="ru-RU" altLang="ru-RU"/>
          </a:p>
        </p:txBody>
      </p:sp>
    </p:spTree>
    <p:extLst>
      <p:ext uri="{BB962C8B-B14F-4D97-AF65-F5344CB8AC3E}">
        <p14:creationId xmlns:p14="http://schemas.microsoft.com/office/powerpoint/2010/main" xmlns="" val="2765240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28</a:t>
            </a:fld>
            <a:endParaRPr lang="ru-RU" altLang="ru-RU"/>
          </a:p>
        </p:txBody>
      </p:sp>
    </p:spTree>
    <p:extLst>
      <p:ext uri="{BB962C8B-B14F-4D97-AF65-F5344CB8AC3E}">
        <p14:creationId xmlns:p14="http://schemas.microsoft.com/office/powerpoint/2010/main" xmlns="" val="4194428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29</a:t>
            </a:fld>
            <a:endParaRPr lang="ru-RU" altLang="ru-RU"/>
          </a:p>
        </p:txBody>
      </p:sp>
    </p:spTree>
    <p:extLst>
      <p:ext uri="{BB962C8B-B14F-4D97-AF65-F5344CB8AC3E}">
        <p14:creationId xmlns:p14="http://schemas.microsoft.com/office/powerpoint/2010/main" xmlns="" val="18108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a:t>
            </a:fld>
            <a:endParaRPr lang="ru-RU" altLang="ru-RU"/>
          </a:p>
        </p:txBody>
      </p:sp>
    </p:spTree>
    <p:extLst>
      <p:ext uri="{BB962C8B-B14F-4D97-AF65-F5344CB8AC3E}">
        <p14:creationId xmlns:p14="http://schemas.microsoft.com/office/powerpoint/2010/main" xmlns="" val="1345373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30</a:t>
            </a:fld>
            <a:endParaRPr lang="ru-RU" altLang="ru-RU"/>
          </a:p>
        </p:txBody>
      </p:sp>
    </p:spTree>
    <p:extLst>
      <p:ext uri="{BB962C8B-B14F-4D97-AF65-F5344CB8AC3E}">
        <p14:creationId xmlns:p14="http://schemas.microsoft.com/office/powerpoint/2010/main" xmlns="" val="3204517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31</a:t>
            </a:fld>
            <a:endParaRPr lang="ru-RU" altLang="ru-RU"/>
          </a:p>
        </p:txBody>
      </p:sp>
    </p:spTree>
    <p:extLst>
      <p:ext uri="{BB962C8B-B14F-4D97-AF65-F5344CB8AC3E}">
        <p14:creationId xmlns:p14="http://schemas.microsoft.com/office/powerpoint/2010/main" xmlns="" val="2559607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32</a:t>
            </a:fld>
            <a:endParaRPr lang="ru-RU" altLang="ru-RU"/>
          </a:p>
        </p:txBody>
      </p:sp>
    </p:spTree>
    <p:extLst>
      <p:ext uri="{BB962C8B-B14F-4D97-AF65-F5344CB8AC3E}">
        <p14:creationId xmlns:p14="http://schemas.microsoft.com/office/powerpoint/2010/main" xmlns="" val="4192987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33</a:t>
            </a:fld>
            <a:endParaRPr lang="ru-RU" altLang="ru-RU"/>
          </a:p>
        </p:txBody>
      </p:sp>
    </p:spTree>
    <p:extLst>
      <p:ext uri="{BB962C8B-B14F-4D97-AF65-F5344CB8AC3E}">
        <p14:creationId xmlns:p14="http://schemas.microsoft.com/office/powerpoint/2010/main" xmlns="" val="1075205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34</a:t>
            </a:fld>
            <a:endParaRPr lang="ru-RU" altLang="ru-RU"/>
          </a:p>
        </p:txBody>
      </p:sp>
    </p:spTree>
    <p:extLst>
      <p:ext uri="{BB962C8B-B14F-4D97-AF65-F5344CB8AC3E}">
        <p14:creationId xmlns:p14="http://schemas.microsoft.com/office/powerpoint/2010/main" xmlns="" val="4271791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35</a:t>
            </a:fld>
            <a:endParaRPr lang="ru-RU" altLang="ru-RU"/>
          </a:p>
        </p:txBody>
      </p:sp>
    </p:spTree>
    <p:extLst>
      <p:ext uri="{BB962C8B-B14F-4D97-AF65-F5344CB8AC3E}">
        <p14:creationId xmlns:p14="http://schemas.microsoft.com/office/powerpoint/2010/main" xmlns="" val="3158488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36</a:t>
            </a:fld>
            <a:endParaRPr lang="ru-RU" altLang="ru-RU"/>
          </a:p>
        </p:txBody>
      </p:sp>
    </p:spTree>
    <p:extLst>
      <p:ext uri="{BB962C8B-B14F-4D97-AF65-F5344CB8AC3E}">
        <p14:creationId xmlns:p14="http://schemas.microsoft.com/office/powerpoint/2010/main" xmlns="" val="529566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37</a:t>
            </a:fld>
            <a:endParaRPr lang="ru-RU" altLang="ru-RU"/>
          </a:p>
        </p:txBody>
      </p:sp>
    </p:spTree>
    <p:extLst>
      <p:ext uri="{BB962C8B-B14F-4D97-AF65-F5344CB8AC3E}">
        <p14:creationId xmlns:p14="http://schemas.microsoft.com/office/powerpoint/2010/main" xmlns="" val="157411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38</a:t>
            </a:fld>
            <a:endParaRPr lang="ru-RU" altLang="ru-RU"/>
          </a:p>
        </p:txBody>
      </p:sp>
    </p:spTree>
    <p:extLst>
      <p:ext uri="{BB962C8B-B14F-4D97-AF65-F5344CB8AC3E}">
        <p14:creationId xmlns:p14="http://schemas.microsoft.com/office/powerpoint/2010/main" xmlns="" val="3773915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39</a:t>
            </a:fld>
            <a:endParaRPr lang="ru-RU" altLang="ru-RU"/>
          </a:p>
        </p:txBody>
      </p:sp>
    </p:spTree>
    <p:extLst>
      <p:ext uri="{BB962C8B-B14F-4D97-AF65-F5344CB8AC3E}">
        <p14:creationId xmlns:p14="http://schemas.microsoft.com/office/powerpoint/2010/main" xmlns="" val="170789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a:t>
            </a:fld>
            <a:endParaRPr lang="ru-RU" altLang="ru-RU"/>
          </a:p>
        </p:txBody>
      </p:sp>
    </p:spTree>
    <p:extLst>
      <p:ext uri="{BB962C8B-B14F-4D97-AF65-F5344CB8AC3E}">
        <p14:creationId xmlns:p14="http://schemas.microsoft.com/office/powerpoint/2010/main" xmlns="" val="504914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163;gfa6702b5b2_0_2:notes">
            <a:extLst>
              <a:ext uri="{FF2B5EF4-FFF2-40B4-BE49-F238E27FC236}">
                <a16:creationId xmlns:a16="http://schemas.microsoft.com/office/drawing/2014/main" xmlns="" id="{4A07A717-A49E-4D3E-9CA1-1DF90E268AA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58371" name="Google Shape;164;gfa6702b5b2_0_2:notes">
            <a:extLst>
              <a:ext uri="{FF2B5EF4-FFF2-40B4-BE49-F238E27FC236}">
                <a16:creationId xmlns:a16="http://schemas.microsoft.com/office/drawing/2014/main" xmlns="" id="{ED0FDF70-FDDA-4ED0-B3EA-B37D7C00CD4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41</a:t>
            </a:fld>
            <a:endParaRPr lang="ru-RU" altLang="ru-RU"/>
          </a:p>
        </p:txBody>
      </p:sp>
    </p:spTree>
    <p:extLst>
      <p:ext uri="{BB962C8B-B14F-4D97-AF65-F5344CB8AC3E}">
        <p14:creationId xmlns:p14="http://schemas.microsoft.com/office/powerpoint/2010/main" xmlns="" val="2378455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42</a:t>
            </a:fld>
            <a:endParaRPr lang="ru-RU" altLang="ru-RU"/>
          </a:p>
        </p:txBody>
      </p:sp>
    </p:spTree>
    <p:extLst>
      <p:ext uri="{BB962C8B-B14F-4D97-AF65-F5344CB8AC3E}">
        <p14:creationId xmlns:p14="http://schemas.microsoft.com/office/powerpoint/2010/main" xmlns="" val="2953546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43</a:t>
            </a:fld>
            <a:endParaRPr lang="ru-RU" altLang="ru-RU"/>
          </a:p>
        </p:txBody>
      </p:sp>
    </p:spTree>
    <p:extLst>
      <p:ext uri="{BB962C8B-B14F-4D97-AF65-F5344CB8AC3E}">
        <p14:creationId xmlns:p14="http://schemas.microsoft.com/office/powerpoint/2010/main" xmlns="" val="2191738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44</a:t>
            </a:fld>
            <a:endParaRPr lang="ru-RU" altLang="ru-RU"/>
          </a:p>
        </p:txBody>
      </p:sp>
    </p:spTree>
    <p:extLst>
      <p:ext uri="{BB962C8B-B14F-4D97-AF65-F5344CB8AC3E}">
        <p14:creationId xmlns:p14="http://schemas.microsoft.com/office/powerpoint/2010/main" xmlns="" val="460417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45</a:t>
            </a:fld>
            <a:endParaRPr lang="ru-RU" altLang="ru-RU"/>
          </a:p>
        </p:txBody>
      </p:sp>
    </p:spTree>
    <p:extLst>
      <p:ext uri="{BB962C8B-B14F-4D97-AF65-F5344CB8AC3E}">
        <p14:creationId xmlns:p14="http://schemas.microsoft.com/office/powerpoint/2010/main" xmlns="" val="2398836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46</a:t>
            </a:fld>
            <a:endParaRPr lang="ru-RU" altLang="ru-RU"/>
          </a:p>
        </p:txBody>
      </p:sp>
    </p:spTree>
    <p:extLst>
      <p:ext uri="{BB962C8B-B14F-4D97-AF65-F5344CB8AC3E}">
        <p14:creationId xmlns:p14="http://schemas.microsoft.com/office/powerpoint/2010/main" xmlns="" val="3416565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47</a:t>
            </a:fld>
            <a:endParaRPr lang="ru-RU" altLang="ru-RU"/>
          </a:p>
        </p:txBody>
      </p:sp>
    </p:spTree>
    <p:extLst>
      <p:ext uri="{BB962C8B-B14F-4D97-AF65-F5344CB8AC3E}">
        <p14:creationId xmlns:p14="http://schemas.microsoft.com/office/powerpoint/2010/main" xmlns="" val="554837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48</a:t>
            </a:fld>
            <a:endParaRPr lang="ru-RU" altLang="ru-RU"/>
          </a:p>
        </p:txBody>
      </p:sp>
    </p:spTree>
    <p:extLst>
      <p:ext uri="{BB962C8B-B14F-4D97-AF65-F5344CB8AC3E}">
        <p14:creationId xmlns:p14="http://schemas.microsoft.com/office/powerpoint/2010/main" xmlns="" val="2634177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49</a:t>
            </a:fld>
            <a:endParaRPr lang="ru-RU" altLang="ru-RU"/>
          </a:p>
        </p:txBody>
      </p:sp>
    </p:spTree>
    <p:extLst>
      <p:ext uri="{BB962C8B-B14F-4D97-AF65-F5344CB8AC3E}">
        <p14:creationId xmlns:p14="http://schemas.microsoft.com/office/powerpoint/2010/main" xmlns="" val="236172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a:t>
            </a:fld>
            <a:endParaRPr lang="ru-RU" altLang="ru-RU"/>
          </a:p>
        </p:txBody>
      </p:sp>
    </p:spTree>
    <p:extLst>
      <p:ext uri="{BB962C8B-B14F-4D97-AF65-F5344CB8AC3E}">
        <p14:creationId xmlns:p14="http://schemas.microsoft.com/office/powerpoint/2010/main" xmlns="" val="1453466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50</a:t>
            </a:fld>
            <a:endParaRPr lang="ru-RU" altLang="ru-RU"/>
          </a:p>
        </p:txBody>
      </p:sp>
    </p:spTree>
    <p:extLst>
      <p:ext uri="{BB962C8B-B14F-4D97-AF65-F5344CB8AC3E}">
        <p14:creationId xmlns:p14="http://schemas.microsoft.com/office/powerpoint/2010/main" xmlns="" val="1296142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51</a:t>
            </a:fld>
            <a:endParaRPr lang="ru-RU" altLang="ru-RU"/>
          </a:p>
        </p:txBody>
      </p:sp>
    </p:spTree>
    <p:extLst>
      <p:ext uri="{BB962C8B-B14F-4D97-AF65-F5344CB8AC3E}">
        <p14:creationId xmlns:p14="http://schemas.microsoft.com/office/powerpoint/2010/main" xmlns="" val="2905182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52</a:t>
            </a:fld>
            <a:endParaRPr lang="ru-RU" altLang="ru-RU"/>
          </a:p>
        </p:txBody>
      </p:sp>
    </p:spTree>
    <p:extLst>
      <p:ext uri="{BB962C8B-B14F-4D97-AF65-F5344CB8AC3E}">
        <p14:creationId xmlns:p14="http://schemas.microsoft.com/office/powerpoint/2010/main" xmlns="" val="873316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53</a:t>
            </a:fld>
            <a:endParaRPr lang="ru-RU" altLang="ru-RU"/>
          </a:p>
        </p:txBody>
      </p:sp>
    </p:spTree>
    <p:extLst>
      <p:ext uri="{BB962C8B-B14F-4D97-AF65-F5344CB8AC3E}">
        <p14:creationId xmlns:p14="http://schemas.microsoft.com/office/powerpoint/2010/main" xmlns="" val="3951851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54</a:t>
            </a:fld>
            <a:endParaRPr lang="ru-RU" altLang="ru-RU"/>
          </a:p>
        </p:txBody>
      </p:sp>
    </p:spTree>
    <p:extLst>
      <p:ext uri="{BB962C8B-B14F-4D97-AF65-F5344CB8AC3E}">
        <p14:creationId xmlns:p14="http://schemas.microsoft.com/office/powerpoint/2010/main" xmlns="" val="2840882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56</a:t>
            </a:fld>
            <a:endParaRPr lang="ru-RU" altLang="ru-RU"/>
          </a:p>
        </p:txBody>
      </p:sp>
    </p:spTree>
    <p:extLst>
      <p:ext uri="{BB962C8B-B14F-4D97-AF65-F5344CB8AC3E}">
        <p14:creationId xmlns:p14="http://schemas.microsoft.com/office/powerpoint/2010/main" xmlns="" val="213370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862;g97c0c60065_0_46:notes">
            <a:extLst>
              <a:ext uri="{FF2B5EF4-FFF2-40B4-BE49-F238E27FC236}">
                <a16:creationId xmlns:a16="http://schemas.microsoft.com/office/drawing/2014/main" xmlns="" id="{BE9AB9FA-F248-417E-9D35-5DC5543919B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20483" name="Google Shape;863;g97c0c60065_0_46:notes">
            <a:extLst>
              <a:ext uri="{FF2B5EF4-FFF2-40B4-BE49-F238E27FC236}">
                <a16:creationId xmlns:a16="http://schemas.microsoft.com/office/drawing/2014/main" xmlns="" id="{C15EBFBA-C7F5-4A8A-BFF4-8FE2AB13F1B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7</a:t>
            </a:fld>
            <a:endParaRPr lang="ru-RU" altLang="ru-RU"/>
          </a:p>
        </p:txBody>
      </p:sp>
    </p:spTree>
    <p:extLst>
      <p:ext uri="{BB962C8B-B14F-4D97-AF65-F5344CB8AC3E}">
        <p14:creationId xmlns:p14="http://schemas.microsoft.com/office/powerpoint/2010/main" xmlns="" val="252116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8</a:t>
            </a:fld>
            <a:endParaRPr lang="ru-RU" altLang="ru-RU"/>
          </a:p>
        </p:txBody>
      </p:sp>
    </p:spTree>
    <p:extLst>
      <p:ext uri="{BB962C8B-B14F-4D97-AF65-F5344CB8AC3E}">
        <p14:creationId xmlns:p14="http://schemas.microsoft.com/office/powerpoint/2010/main" xmlns="" val="116866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9</a:t>
            </a:fld>
            <a:endParaRPr lang="ru-RU" altLang="ru-RU"/>
          </a:p>
        </p:txBody>
      </p:sp>
    </p:spTree>
    <p:extLst>
      <p:ext uri="{BB962C8B-B14F-4D97-AF65-F5344CB8AC3E}">
        <p14:creationId xmlns:p14="http://schemas.microsoft.com/office/powerpoint/2010/main" xmlns="" val="311609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Рисунок 8" descr="action-obrazovanie.png">
            <a:extLst>
              <a:ext uri="{FF2B5EF4-FFF2-40B4-BE49-F238E27FC236}">
                <a16:creationId xmlns:a16="http://schemas.microsoft.com/office/drawing/2014/main" xmlns="" id="{FFBD9A55-7B82-44D8-94D4-899D36C18E6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69888" y="2730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5" name="Дата 3">
            <a:extLst>
              <a:ext uri="{FF2B5EF4-FFF2-40B4-BE49-F238E27FC236}">
                <a16:creationId xmlns:a16="http://schemas.microsoft.com/office/drawing/2014/main" xmlns="" id="{1E4D1AB7-7E16-419F-8D9E-7BB67CBD8FB2}"/>
              </a:ext>
            </a:extLst>
          </p:cNvPr>
          <p:cNvSpPr>
            <a:spLocks noGrp="1"/>
          </p:cNvSpPr>
          <p:nvPr>
            <p:ph type="dt" sz="half" idx="10"/>
          </p:nvPr>
        </p:nvSpPr>
        <p:spPr/>
        <p:txBody>
          <a:bodyPr/>
          <a:lstStyle>
            <a:lvl1pPr>
              <a:defRPr/>
            </a:lvl1pPr>
          </a:lstStyle>
          <a:p>
            <a:pPr>
              <a:defRPr/>
            </a:pPr>
            <a:fld id="{92617B43-C0DF-4295-8121-6F4098C8F5B6}" type="datetime1">
              <a:rPr lang="ru-RU"/>
              <a:pPr>
                <a:defRPr/>
              </a:pPr>
              <a:t>23.03.2022</a:t>
            </a:fld>
            <a:endParaRPr lang="ru-RU"/>
          </a:p>
        </p:txBody>
      </p:sp>
      <p:sp>
        <p:nvSpPr>
          <p:cNvPr id="6" name="Нижний колонтитул 4">
            <a:extLst>
              <a:ext uri="{FF2B5EF4-FFF2-40B4-BE49-F238E27FC236}">
                <a16:creationId xmlns:a16="http://schemas.microsoft.com/office/drawing/2014/main" xmlns="" id="{278E0FF6-ED6E-4CAD-AF8A-B14CEB7902E8}"/>
              </a:ext>
            </a:extLst>
          </p:cNvPr>
          <p:cNvSpPr>
            <a:spLocks noGrp="1"/>
          </p:cNvSpPr>
          <p:nvPr>
            <p:ph type="ftr" sz="quarter" idx="11"/>
          </p:nvPr>
        </p:nvSpPr>
        <p:spPr/>
        <p:txBody>
          <a:bodyPr/>
          <a:lstStyle>
            <a:lvl1pPr>
              <a:defRPr/>
            </a:lvl1pPr>
          </a:lstStyle>
          <a:p>
            <a:pPr>
              <a:defRPr/>
            </a:pPr>
            <a:r>
              <a:rPr lang="ru-RU"/>
              <a:t>лого</a:t>
            </a:r>
          </a:p>
        </p:txBody>
      </p:sp>
      <p:sp>
        <p:nvSpPr>
          <p:cNvPr id="7" name="Номер слайда 5">
            <a:extLst>
              <a:ext uri="{FF2B5EF4-FFF2-40B4-BE49-F238E27FC236}">
                <a16:creationId xmlns:a16="http://schemas.microsoft.com/office/drawing/2014/main" xmlns="" id="{4DBFBD9C-79C0-40F1-B7D9-F4DBDFB357EE}"/>
              </a:ext>
            </a:extLst>
          </p:cNvPr>
          <p:cNvSpPr>
            <a:spLocks noGrp="1"/>
          </p:cNvSpPr>
          <p:nvPr>
            <p:ph type="sldNum" sz="quarter" idx="12"/>
          </p:nvPr>
        </p:nvSpPr>
        <p:spPr/>
        <p:txBody>
          <a:bodyPr/>
          <a:lstStyle>
            <a:lvl1pPr>
              <a:defRPr/>
            </a:lvl1pPr>
          </a:lstStyle>
          <a:p>
            <a:pPr>
              <a:defRPr/>
            </a:pPr>
            <a:fld id="{0BF5E22B-B3D6-4446-B5F9-7FBFD472E8FD}" type="slidenum">
              <a:rPr lang="ru-RU" altLang="ru-RU"/>
              <a:pPr>
                <a:defRPr/>
              </a:pPr>
              <a:t>‹#›</a:t>
            </a:fld>
            <a:endParaRPr lang="ru-RU" altLang="ru-RU"/>
          </a:p>
        </p:txBody>
      </p:sp>
    </p:spTree>
    <p:extLst>
      <p:ext uri="{BB962C8B-B14F-4D97-AF65-F5344CB8AC3E}">
        <p14:creationId xmlns:p14="http://schemas.microsoft.com/office/powerpoint/2010/main" xmlns="" val="349176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pic>
        <p:nvPicPr>
          <p:cNvPr id="4" name="Рисунок 8" descr="action-obrazovanie.png">
            <a:extLst>
              <a:ext uri="{FF2B5EF4-FFF2-40B4-BE49-F238E27FC236}">
                <a16:creationId xmlns:a16="http://schemas.microsoft.com/office/drawing/2014/main" xmlns="" id="{65AA6358-1A21-4708-B6D4-31FA2EF6A50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74638" y="2095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xmlns="" id="{E242540A-107B-4D3F-BF22-E02B60BCF989}"/>
              </a:ext>
            </a:extLst>
          </p:cNvPr>
          <p:cNvSpPr>
            <a:spLocks noGrp="1"/>
          </p:cNvSpPr>
          <p:nvPr>
            <p:ph type="dt" sz="half" idx="10"/>
          </p:nvPr>
        </p:nvSpPr>
        <p:spPr/>
        <p:txBody>
          <a:bodyPr/>
          <a:lstStyle>
            <a:lvl1pPr>
              <a:defRPr/>
            </a:lvl1pPr>
          </a:lstStyle>
          <a:p>
            <a:pPr>
              <a:defRPr/>
            </a:pPr>
            <a:fld id="{E137523A-3CCD-46FC-AAB2-75D38C1D6119}" type="datetime1">
              <a:rPr lang="ru-RU"/>
              <a:pPr>
                <a:defRPr/>
              </a:pPr>
              <a:t>23.03.2022</a:t>
            </a:fld>
            <a:endParaRPr lang="ru-RU"/>
          </a:p>
        </p:txBody>
      </p:sp>
      <p:sp>
        <p:nvSpPr>
          <p:cNvPr id="6" name="Нижний колонтитул 4">
            <a:extLst>
              <a:ext uri="{FF2B5EF4-FFF2-40B4-BE49-F238E27FC236}">
                <a16:creationId xmlns:a16="http://schemas.microsoft.com/office/drawing/2014/main" xmlns="" id="{82035712-4772-46D7-9798-63795056F032}"/>
              </a:ext>
            </a:extLst>
          </p:cNvPr>
          <p:cNvSpPr>
            <a:spLocks noGrp="1"/>
          </p:cNvSpPr>
          <p:nvPr>
            <p:ph type="ftr" sz="quarter" idx="11"/>
          </p:nvPr>
        </p:nvSpPr>
        <p:spPr/>
        <p:txBody>
          <a:bodyPr/>
          <a:lstStyle>
            <a:lvl1pPr>
              <a:defRPr/>
            </a:lvl1pPr>
          </a:lstStyle>
          <a:p>
            <a:pPr>
              <a:defRPr/>
            </a:pPr>
            <a:r>
              <a:rPr lang="ru-RU"/>
              <a:t>лого</a:t>
            </a:r>
          </a:p>
        </p:txBody>
      </p:sp>
      <p:sp>
        <p:nvSpPr>
          <p:cNvPr id="7" name="Номер слайда 5">
            <a:extLst>
              <a:ext uri="{FF2B5EF4-FFF2-40B4-BE49-F238E27FC236}">
                <a16:creationId xmlns:a16="http://schemas.microsoft.com/office/drawing/2014/main" xmlns="" id="{4AA5D5A0-5278-425B-93BA-156263889BD6}"/>
              </a:ext>
            </a:extLst>
          </p:cNvPr>
          <p:cNvSpPr>
            <a:spLocks noGrp="1"/>
          </p:cNvSpPr>
          <p:nvPr>
            <p:ph type="sldNum" sz="quarter" idx="12"/>
          </p:nvPr>
        </p:nvSpPr>
        <p:spPr/>
        <p:txBody>
          <a:bodyPr/>
          <a:lstStyle>
            <a:lvl1pPr>
              <a:defRPr/>
            </a:lvl1pPr>
          </a:lstStyle>
          <a:p>
            <a:pPr>
              <a:defRPr/>
            </a:pPr>
            <a:fld id="{29768F4D-D5C8-41D2-B919-FDE72098B3DA}" type="slidenum">
              <a:rPr lang="ru-RU" altLang="ru-RU"/>
              <a:pPr>
                <a:defRPr/>
              </a:pPr>
              <a:t>‹#›</a:t>
            </a:fld>
            <a:endParaRPr lang="ru-RU" altLang="ru-RU"/>
          </a:p>
        </p:txBody>
      </p:sp>
    </p:spTree>
    <p:extLst>
      <p:ext uri="{BB962C8B-B14F-4D97-AF65-F5344CB8AC3E}">
        <p14:creationId xmlns:p14="http://schemas.microsoft.com/office/powerpoint/2010/main" xmlns="" val="347211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4" name="Рисунок 8" descr="action-obrazovanie.png">
            <a:extLst>
              <a:ext uri="{FF2B5EF4-FFF2-40B4-BE49-F238E27FC236}">
                <a16:creationId xmlns:a16="http://schemas.microsoft.com/office/drawing/2014/main" xmlns="" id="{F8A0B2CE-E853-4D0F-BD3F-AD05B8B5E44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41300"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xmlns="" id="{3DEE1169-A547-4401-8809-1D3A9C18BA07}"/>
              </a:ext>
            </a:extLst>
          </p:cNvPr>
          <p:cNvSpPr>
            <a:spLocks noGrp="1"/>
          </p:cNvSpPr>
          <p:nvPr>
            <p:ph type="dt" sz="half" idx="10"/>
          </p:nvPr>
        </p:nvSpPr>
        <p:spPr/>
        <p:txBody>
          <a:bodyPr/>
          <a:lstStyle>
            <a:lvl1pPr>
              <a:defRPr/>
            </a:lvl1pPr>
          </a:lstStyle>
          <a:p>
            <a:pPr>
              <a:defRPr/>
            </a:pPr>
            <a:fld id="{BB2B51E8-DE50-4CB8-9DF2-C66BAA3E69B0}" type="datetime1">
              <a:rPr lang="ru-RU"/>
              <a:pPr>
                <a:defRPr/>
              </a:pPr>
              <a:t>23.03.2022</a:t>
            </a:fld>
            <a:endParaRPr lang="ru-RU"/>
          </a:p>
        </p:txBody>
      </p:sp>
      <p:sp>
        <p:nvSpPr>
          <p:cNvPr id="6" name="Нижний колонтитул 4">
            <a:extLst>
              <a:ext uri="{FF2B5EF4-FFF2-40B4-BE49-F238E27FC236}">
                <a16:creationId xmlns:a16="http://schemas.microsoft.com/office/drawing/2014/main" xmlns="" id="{67F0235A-DC5E-455A-9D4E-16F07167A8C6}"/>
              </a:ext>
            </a:extLst>
          </p:cNvPr>
          <p:cNvSpPr>
            <a:spLocks noGrp="1"/>
          </p:cNvSpPr>
          <p:nvPr>
            <p:ph type="ftr" sz="quarter" idx="11"/>
          </p:nvPr>
        </p:nvSpPr>
        <p:spPr/>
        <p:txBody>
          <a:bodyPr/>
          <a:lstStyle>
            <a:lvl1pPr>
              <a:defRPr/>
            </a:lvl1pPr>
          </a:lstStyle>
          <a:p>
            <a:pPr>
              <a:defRPr/>
            </a:pPr>
            <a:r>
              <a:rPr lang="ru-RU"/>
              <a:t>лого</a:t>
            </a:r>
          </a:p>
        </p:txBody>
      </p:sp>
      <p:sp>
        <p:nvSpPr>
          <p:cNvPr id="7" name="Номер слайда 5">
            <a:extLst>
              <a:ext uri="{FF2B5EF4-FFF2-40B4-BE49-F238E27FC236}">
                <a16:creationId xmlns:a16="http://schemas.microsoft.com/office/drawing/2014/main" xmlns="" id="{63DE9782-1358-4183-8D47-B75ADD9DA90B}"/>
              </a:ext>
            </a:extLst>
          </p:cNvPr>
          <p:cNvSpPr>
            <a:spLocks noGrp="1"/>
          </p:cNvSpPr>
          <p:nvPr>
            <p:ph type="sldNum" sz="quarter" idx="12"/>
          </p:nvPr>
        </p:nvSpPr>
        <p:spPr/>
        <p:txBody>
          <a:bodyPr/>
          <a:lstStyle>
            <a:lvl1pPr>
              <a:defRPr/>
            </a:lvl1pPr>
          </a:lstStyle>
          <a:p>
            <a:pPr>
              <a:defRPr/>
            </a:pPr>
            <a:fld id="{8B19689B-0E11-4B2D-9988-77EABEE44A0F}" type="slidenum">
              <a:rPr lang="ru-RU" altLang="ru-RU"/>
              <a:pPr>
                <a:defRPr/>
              </a:pPr>
              <a:t>‹#›</a:t>
            </a:fld>
            <a:endParaRPr lang="ru-RU" altLang="ru-RU"/>
          </a:p>
        </p:txBody>
      </p:sp>
    </p:spTree>
    <p:extLst>
      <p:ext uri="{BB962C8B-B14F-4D97-AF65-F5344CB8AC3E}">
        <p14:creationId xmlns:p14="http://schemas.microsoft.com/office/powerpoint/2010/main" xmlns="" val="87186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4" name="Рисунок 8" descr="action-obrazovanie.png">
            <a:extLst>
              <a:ext uri="{FF2B5EF4-FFF2-40B4-BE49-F238E27FC236}">
                <a16:creationId xmlns:a16="http://schemas.microsoft.com/office/drawing/2014/main" xmlns="" id="{84C06E91-EE9E-49AE-AED6-12A9CC47964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27025"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xmlns="" id="{5933F5C5-F57E-4606-95AF-29494B3DBF6E}"/>
              </a:ext>
            </a:extLst>
          </p:cNvPr>
          <p:cNvSpPr>
            <a:spLocks noGrp="1"/>
          </p:cNvSpPr>
          <p:nvPr>
            <p:ph type="dt" sz="half" idx="10"/>
          </p:nvPr>
        </p:nvSpPr>
        <p:spPr/>
        <p:txBody>
          <a:bodyPr/>
          <a:lstStyle>
            <a:lvl1pPr>
              <a:defRPr/>
            </a:lvl1pPr>
          </a:lstStyle>
          <a:p>
            <a:pPr>
              <a:defRPr/>
            </a:pPr>
            <a:fld id="{E691C815-30BE-402A-BD55-9B59B155907F}" type="datetime1">
              <a:rPr lang="ru-RU"/>
              <a:pPr>
                <a:defRPr/>
              </a:pPr>
              <a:t>23.03.2022</a:t>
            </a:fld>
            <a:endParaRPr lang="ru-RU"/>
          </a:p>
        </p:txBody>
      </p:sp>
      <p:sp>
        <p:nvSpPr>
          <p:cNvPr id="6" name="Нижний колонтитул 4">
            <a:extLst>
              <a:ext uri="{FF2B5EF4-FFF2-40B4-BE49-F238E27FC236}">
                <a16:creationId xmlns:a16="http://schemas.microsoft.com/office/drawing/2014/main" xmlns="" id="{871DF810-9F57-4338-B48A-152B8FDD0372}"/>
              </a:ext>
            </a:extLst>
          </p:cNvPr>
          <p:cNvSpPr>
            <a:spLocks noGrp="1"/>
          </p:cNvSpPr>
          <p:nvPr>
            <p:ph type="ftr" sz="quarter" idx="11"/>
          </p:nvPr>
        </p:nvSpPr>
        <p:spPr/>
        <p:txBody>
          <a:bodyPr/>
          <a:lstStyle>
            <a:lvl1pPr>
              <a:defRPr/>
            </a:lvl1pPr>
          </a:lstStyle>
          <a:p>
            <a:pPr>
              <a:defRPr/>
            </a:pPr>
            <a:r>
              <a:rPr lang="ru-RU"/>
              <a:t>лого</a:t>
            </a:r>
          </a:p>
        </p:txBody>
      </p:sp>
      <p:sp>
        <p:nvSpPr>
          <p:cNvPr id="7" name="Номер слайда 5">
            <a:extLst>
              <a:ext uri="{FF2B5EF4-FFF2-40B4-BE49-F238E27FC236}">
                <a16:creationId xmlns:a16="http://schemas.microsoft.com/office/drawing/2014/main" xmlns="" id="{9BAFE02E-E4ED-4666-A025-8F21B9BC00E9}"/>
              </a:ext>
            </a:extLst>
          </p:cNvPr>
          <p:cNvSpPr>
            <a:spLocks noGrp="1"/>
          </p:cNvSpPr>
          <p:nvPr>
            <p:ph type="sldNum" sz="quarter" idx="12"/>
          </p:nvPr>
        </p:nvSpPr>
        <p:spPr/>
        <p:txBody>
          <a:bodyPr/>
          <a:lstStyle>
            <a:lvl1pPr>
              <a:defRPr/>
            </a:lvl1pPr>
          </a:lstStyle>
          <a:p>
            <a:pPr>
              <a:defRPr/>
            </a:pPr>
            <a:fld id="{1999589B-415A-4E95-B0DF-2859B99BDDB3}" type="slidenum">
              <a:rPr lang="ru-RU" altLang="ru-RU"/>
              <a:pPr>
                <a:defRPr/>
              </a:pPr>
              <a:t>‹#›</a:t>
            </a:fld>
            <a:endParaRPr lang="ru-RU" altLang="ru-RU"/>
          </a:p>
        </p:txBody>
      </p:sp>
    </p:spTree>
    <p:extLst>
      <p:ext uri="{BB962C8B-B14F-4D97-AF65-F5344CB8AC3E}">
        <p14:creationId xmlns:p14="http://schemas.microsoft.com/office/powerpoint/2010/main" xmlns="" val="147276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Рисунок 8" descr="action-obrazovanie.png">
            <a:extLst>
              <a:ext uri="{FF2B5EF4-FFF2-40B4-BE49-F238E27FC236}">
                <a16:creationId xmlns:a16="http://schemas.microsoft.com/office/drawing/2014/main" xmlns="" id="{3F4B6808-F878-4A10-B707-F5737F95BBF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6388"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Дата 3">
            <a:extLst>
              <a:ext uri="{FF2B5EF4-FFF2-40B4-BE49-F238E27FC236}">
                <a16:creationId xmlns:a16="http://schemas.microsoft.com/office/drawing/2014/main" xmlns="" id="{15F186D4-A6CC-4437-9AD1-6A6B4AD40283}"/>
              </a:ext>
            </a:extLst>
          </p:cNvPr>
          <p:cNvSpPr>
            <a:spLocks noGrp="1"/>
          </p:cNvSpPr>
          <p:nvPr>
            <p:ph type="dt" sz="half" idx="10"/>
          </p:nvPr>
        </p:nvSpPr>
        <p:spPr/>
        <p:txBody>
          <a:bodyPr/>
          <a:lstStyle>
            <a:lvl1pPr>
              <a:defRPr/>
            </a:lvl1pPr>
          </a:lstStyle>
          <a:p>
            <a:pPr>
              <a:defRPr/>
            </a:pPr>
            <a:fld id="{F8CF34DE-9490-47C6-8BC3-F679F9660B41}" type="datetime1">
              <a:rPr lang="ru-RU"/>
              <a:pPr>
                <a:defRPr/>
              </a:pPr>
              <a:t>23.03.2022</a:t>
            </a:fld>
            <a:endParaRPr lang="ru-RU"/>
          </a:p>
        </p:txBody>
      </p:sp>
      <p:sp>
        <p:nvSpPr>
          <p:cNvPr id="6" name="Нижний колонтитул 4">
            <a:extLst>
              <a:ext uri="{FF2B5EF4-FFF2-40B4-BE49-F238E27FC236}">
                <a16:creationId xmlns:a16="http://schemas.microsoft.com/office/drawing/2014/main" xmlns="" id="{A664EB54-3EC4-4D2A-854E-15937F9A41A2}"/>
              </a:ext>
            </a:extLst>
          </p:cNvPr>
          <p:cNvSpPr>
            <a:spLocks noGrp="1"/>
          </p:cNvSpPr>
          <p:nvPr>
            <p:ph type="ftr" sz="quarter" idx="11"/>
          </p:nvPr>
        </p:nvSpPr>
        <p:spPr/>
        <p:txBody>
          <a:bodyPr/>
          <a:lstStyle>
            <a:lvl1pPr>
              <a:defRPr/>
            </a:lvl1pPr>
          </a:lstStyle>
          <a:p>
            <a:pPr>
              <a:defRPr/>
            </a:pPr>
            <a:r>
              <a:rPr lang="ru-RU"/>
              <a:t>лого</a:t>
            </a:r>
          </a:p>
        </p:txBody>
      </p:sp>
      <p:sp>
        <p:nvSpPr>
          <p:cNvPr id="7" name="Номер слайда 5">
            <a:extLst>
              <a:ext uri="{FF2B5EF4-FFF2-40B4-BE49-F238E27FC236}">
                <a16:creationId xmlns:a16="http://schemas.microsoft.com/office/drawing/2014/main" xmlns="" id="{A929C149-FCF2-41BA-B375-6FED4D466CF3}"/>
              </a:ext>
            </a:extLst>
          </p:cNvPr>
          <p:cNvSpPr>
            <a:spLocks noGrp="1"/>
          </p:cNvSpPr>
          <p:nvPr>
            <p:ph type="sldNum" sz="quarter" idx="12"/>
          </p:nvPr>
        </p:nvSpPr>
        <p:spPr/>
        <p:txBody>
          <a:bodyPr/>
          <a:lstStyle>
            <a:lvl1pPr>
              <a:defRPr/>
            </a:lvl1pPr>
          </a:lstStyle>
          <a:p>
            <a:pPr>
              <a:defRPr/>
            </a:pPr>
            <a:fld id="{D5B95671-F14F-41C0-981B-DC2437A3FE92}" type="slidenum">
              <a:rPr lang="ru-RU" altLang="ru-RU"/>
              <a:pPr>
                <a:defRPr/>
              </a:pPr>
              <a:t>‹#›</a:t>
            </a:fld>
            <a:endParaRPr lang="ru-RU" altLang="ru-RU"/>
          </a:p>
        </p:txBody>
      </p:sp>
    </p:spTree>
    <p:extLst>
      <p:ext uri="{BB962C8B-B14F-4D97-AF65-F5344CB8AC3E}">
        <p14:creationId xmlns:p14="http://schemas.microsoft.com/office/powerpoint/2010/main" xmlns="" val="67079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5" name="Рисунок 6" descr="action-obrazovanie.png">
            <a:extLst>
              <a:ext uri="{FF2B5EF4-FFF2-40B4-BE49-F238E27FC236}">
                <a16:creationId xmlns:a16="http://schemas.microsoft.com/office/drawing/2014/main" xmlns="" id="{C9BAFC12-73E0-46D0-8546-9730B4E328D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63525" y="220663"/>
            <a:ext cx="28225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a:extLst>
              <a:ext uri="{FF2B5EF4-FFF2-40B4-BE49-F238E27FC236}">
                <a16:creationId xmlns:a16="http://schemas.microsoft.com/office/drawing/2014/main" xmlns="" id="{8DB8DEB4-8219-4DDC-B2B3-91115518619B}"/>
              </a:ext>
            </a:extLst>
          </p:cNvPr>
          <p:cNvSpPr>
            <a:spLocks noGrp="1"/>
          </p:cNvSpPr>
          <p:nvPr>
            <p:ph type="dt" sz="half" idx="10"/>
          </p:nvPr>
        </p:nvSpPr>
        <p:spPr/>
        <p:txBody>
          <a:bodyPr/>
          <a:lstStyle>
            <a:lvl1pPr>
              <a:defRPr/>
            </a:lvl1pPr>
          </a:lstStyle>
          <a:p>
            <a:pPr>
              <a:defRPr/>
            </a:pPr>
            <a:fld id="{91C20208-ABD8-497B-A623-CA8A283D2CA1}" type="datetime1">
              <a:rPr lang="ru-RU"/>
              <a:pPr>
                <a:defRPr/>
              </a:pPr>
              <a:t>23.03.2022</a:t>
            </a:fld>
            <a:endParaRPr lang="ru-RU"/>
          </a:p>
        </p:txBody>
      </p:sp>
      <p:sp>
        <p:nvSpPr>
          <p:cNvPr id="7" name="Нижний колонтитул 4">
            <a:extLst>
              <a:ext uri="{FF2B5EF4-FFF2-40B4-BE49-F238E27FC236}">
                <a16:creationId xmlns:a16="http://schemas.microsoft.com/office/drawing/2014/main" xmlns="" id="{CDE5FD71-C2E8-4B57-ADE0-F1CB5E83D6C1}"/>
              </a:ext>
            </a:extLst>
          </p:cNvPr>
          <p:cNvSpPr>
            <a:spLocks noGrp="1"/>
          </p:cNvSpPr>
          <p:nvPr>
            <p:ph type="ftr" sz="quarter" idx="11"/>
          </p:nvPr>
        </p:nvSpPr>
        <p:spPr/>
        <p:txBody>
          <a:bodyPr/>
          <a:lstStyle>
            <a:lvl1pPr>
              <a:defRPr/>
            </a:lvl1pPr>
          </a:lstStyle>
          <a:p>
            <a:pPr>
              <a:defRPr/>
            </a:pPr>
            <a:r>
              <a:rPr lang="ru-RU"/>
              <a:t>лого</a:t>
            </a:r>
          </a:p>
        </p:txBody>
      </p:sp>
      <p:sp>
        <p:nvSpPr>
          <p:cNvPr id="8" name="Номер слайда 5">
            <a:extLst>
              <a:ext uri="{FF2B5EF4-FFF2-40B4-BE49-F238E27FC236}">
                <a16:creationId xmlns:a16="http://schemas.microsoft.com/office/drawing/2014/main" xmlns="" id="{079816E8-06BD-49C7-BABB-C63D32D1CE59}"/>
              </a:ext>
            </a:extLst>
          </p:cNvPr>
          <p:cNvSpPr>
            <a:spLocks noGrp="1"/>
          </p:cNvSpPr>
          <p:nvPr>
            <p:ph type="sldNum" sz="quarter" idx="12"/>
          </p:nvPr>
        </p:nvSpPr>
        <p:spPr/>
        <p:txBody>
          <a:bodyPr/>
          <a:lstStyle>
            <a:lvl1pPr>
              <a:defRPr/>
            </a:lvl1pPr>
          </a:lstStyle>
          <a:p>
            <a:pPr>
              <a:defRPr/>
            </a:pPr>
            <a:fld id="{AF6F72A1-C0AA-4DE1-A53B-033BCB2D179F}" type="slidenum">
              <a:rPr lang="ru-RU" altLang="ru-RU"/>
              <a:pPr>
                <a:defRPr/>
              </a:pPr>
              <a:t>‹#›</a:t>
            </a:fld>
            <a:endParaRPr lang="ru-RU" altLang="ru-RU"/>
          </a:p>
        </p:txBody>
      </p:sp>
    </p:spTree>
    <p:extLst>
      <p:ext uri="{BB962C8B-B14F-4D97-AF65-F5344CB8AC3E}">
        <p14:creationId xmlns:p14="http://schemas.microsoft.com/office/powerpoint/2010/main" xmlns="" val="151816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7" name="Рисунок 7" descr="action-obrazovanie.png">
            <a:extLst>
              <a:ext uri="{FF2B5EF4-FFF2-40B4-BE49-F238E27FC236}">
                <a16:creationId xmlns:a16="http://schemas.microsoft.com/office/drawing/2014/main" xmlns="" id="{1676B25A-41D2-4E56-A23A-18C38025EA0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5275"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3">
            <a:extLst>
              <a:ext uri="{FF2B5EF4-FFF2-40B4-BE49-F238E27FC236}">
                <a16:creationId xmlns:a16="http://schemas.microsoft.com/office/drawing/2014/main" xmlns="" id="{6B0CC24E-3DD7-4B11-925C-DB0694966156}"/>
              </a:ext>
            </a:extLst>
          </p:cNvPr>
          <p:cNvSpPr>
            <a:spLocks noGrp="1"/>
          </p:cNvSpPr>
          <p:nvPr>
            <p:ph type="dt" sz="half" idx="10"/>
          </p:nvPr>
        </p:nvSpPr>
        <p:spPr/>
        <p:txBody>
          <a:bodyPr/>
          <a:lstStyle>
            <a:lvl1pPr>
              <a:defRPr/>
            </a:lvl1pPr>
          </a:lstStyle>
          <a:p>
            <a:pPr>
              <a:defRPr/>
            </a:pPr>
            <a:fld id="{50115B6A-05A1-4034-AD3B-AC069A629EAF}" type="datetime1">
              <a:rPr lang="ru-RU"/>
              <a:pPr>
                <a:defRPr/>
              </a:pPr>
              <a:t>23.03.2022</a:t>
            </a:fld>
            <a:endParaRPr lang="ru-RU"/>
          </a:p>
        </p:txBody>
      </p:sp>
      <p:sp>
        <p:nvSpPr>
          <p:cNvPr id="9" name="Нижний колонтитул 4">
            <a:extLst>
              <a:ext uri="{FF2B5EF4-FFF2-40B4-BE49-F238E27FC236}">
                <a16:creationId xmlns:a16="http://schemas.microsoft.com/office/drawing/2014/main" xmlns="" id="{1B181724-A570-4477-9D3F-510AD9E65B0B}"/>
              </a:ext>
            </a:extLst>
          </p:cNvPr>
          <p:cNvSpPr>
            <a:spLocks noGrp="1"/>
          </p:cNvSpPr>
          <p:nvPr>
            <p:ph type="ftr" sz="quarter" idx="11"/>
          </p:nvPr>
        </p:nvSpPr>
        <p:spPr/>
        <p:txBody>
          <a:bodyPr/>
          <a:lstStyle>
            <a:lvl1pPr>
              <a:defRPr/>
            </a:lvl1pPr>
          </a:lstStyle>
          <a:p>
            <a:pPr>
              <a:defRPr/>
            </a:pPr>
            <a:r>
              <a:rPr lang="ru-RU"/>
              <a:t>лого</a:t>
            </a:r>
          </a:p>
        </p:txBody>
      </p:sp>
      <p:sp>
        <p:nvSpPr>
          <p:cNvPr id="10" name="Номер слайда 5">
            <a:extLst>
              <a:ext uri="{FF2B5EF4-FFF2-40B4-BE49-F238E27FC236}">
                <a16:creationId xmlns:a16="http://schemas.microsoft.com/office/drawing/2014/main" xmlns="" id="{1674C51A-9343-41FB-B1C3-1A1611F06DA5}"/>
              </a:ext>
            </a:extLst>
          </p:cNvPr>
          <p:cNvSpPr>
            <a:spLocks noGrp="1"/>
          </p:cNvSpPr>
          <p:nvPr>
            <p:ph type="sldNum" sz="quarter" idx="12"/>
          </p:nvPr>
        </p:nvSpPr>
        <p:spPr/>
        <p:txBody>
          <a:bodyPr/>
          <a:lstStyle>
            <a:lvl1pPr>
              <a:defRPr/>
            </a:lvl1pPr>
          </a:lstStyle>
          <a:p>
            <a:pPr>
              <a:defRPr/>
            </a:pPr>
            <a:fld id="{4941A40E-B22F-44C4-808F-E7E402375911}" type="slidenum">
              <a:rPr lang="ru-RU" altLang="ru-RU"/>
              <a:pPr>
                <a:defRPr/>
              </a:pPr>
              <a:t>‹#›</a:t>
            </a:fld>
            <a:endParaRPr lang="ru-RU" altLang="ru-RU"/>
          </a:p>
        </p:txBody>
      </p:sp>
    </p:spTree>
    <p:extLst>
      <p:ext uri="{BB962C8B-B14F-4D97-AF65-F5344CB8AC3E}">
        <p14:creationId xmlns:p14="http://schemas.microsoft.com/office/powerpoint/2010/main" xmlns="" val="354830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pic>
        <p:nvPicPr>
          <p:cNvPr id="3" name="Рисунок 6" descr="action-obrazovanie.png">
            <a:extLst>
              <a:ext uri="{FF2B5EF4-FFF2-40B4-BE49-F238E27FC236}">
                <a16:creationId xmlns:a16="http://schemas.microsoft.com/office/drawing/2014/main" xmlns="" id="{1A7D2B4A-BF8C-4BFF-A5A0-6D0A5E8CAE6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5275"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
        <p:nvSpPr>
          <p:cNvPr id="4" name="Дата 3">
            <a:extLst>
              <a:ext uri="{FF2B5EF4-FFF2-40B4-BE49-F238E27FC236}">
                <a16:creationId xmlns:a16="http://schemas.microsoft.com/office/drawing/2014/main" xmlns="" id="{E0468E67-416B-474E-8FCC-06654FBA2B65}"/>
              </a:ext>
            </a:extLst>
          </p:cNvPr>
          <p:cNvSpPr>
            <a:spLocks noGrp="1"/>
          </p:cNvSpPr>
          <p:nvPr>
            <p:ph type="dt" sz="half" idx="10"/>
          </p:nvPr>
        </p:nvSpPr>
        <p:spPr/>
        <p:txBody>
          <a:bodyPr/>
          <a:lstStyle>
            <a:lvl1pPr>
              <a:defRPr/>
            </a:lvl1pPr>
          </a:lstStyle>
          <a:p>
            <a:pPr>
              <a:defRPr/>
            </a:pPr>
            <a:fld id="{D3DCFAA8-A504-4521-A23D-A7858F509E2D}" type="datetime1">
              <a:rPr lang="ru-RU"/>
              <a:pPr>
                <a:defRPr/>
              </a:pPr>
              <a:t>23.03.2022</a:t>
            </a:fld>
            <a:endParaRPr lang="ru-RU"/>
          </a:p>
        </p:txBody>
      </p:sp>
      <p:sp>
        <p:nvSpPr>
          <p:cNvPr id="5" name="Нижний колонтитул 4">
            <a:extLst>
              <a:ext uri="{FF2B5EF4-FFF2-40B4-BE49-F238E27FC236}">
                <a16:creationId xmlns:a16="http://schemas.microsoft.com/office/drawing/2014/main" xmlns="" id="{53FFA2DD-7C8F-4601-921C-66CCF1B04335}"/>
              </a:ext>
            </a:extLst>
          </p:cNvPr>
          <p:cNvSpPr>
            <a:spLocks noGrp="1"/>
          </p:cNvSpPr>
          <p:nvPr>
            <p:ph type="ftr" sz="quarter" idx="11"/>
          </p:nvPr>
        </p:nvSpPr>
        <p:spPr/>
        <p:txBody>
          <a:bodyPr/>
          <a:lstStyle>
            <a:lvl1pPr>
              <a:defRPr/>
            </a:lvl1pPr>
          </a:lstStyle>
          <a:p>
            <a:pPr>
              <a:defRPr/>
            </a:pPr>
            <a:r>
              <a:rPr lang="ru-RU"/>
              <a:t>лого</a:t>
            </a:r>
          </a:p>
        </p:txBody>
      </p:sp>
      <p:sp>
        <p:nvSpPr>
          <p:cNvPr id="6" name="Номер слайда 5">
            <a:extLst>
              <a:ext uri="{FF2B5EF4-FFF2-40B4-BE49-F238E27FC236}">
                <a16:creationId xmlns:a16="http://schemas.microsoft.com/office/drawing/2014/main" xmlns="" id="{67C27F54-A063-4BB0-BA2B-63C09841ADD2}"/>
              </a:ext>
            </a:extLst>
          </p:cNvPr>
          <p:cNvSpPr>
            <a:spLocks noGrp="1"/>
          </p:cNvSpPr>
          <p:nvPr>
            <p:ph type="sldNum" sz="quarter" idx="12"/>
          </p:nvPr>
        </p:nvSpPr>
        <p:spPr/>
        <p:txBody>
          <a:bodyPr/>
          <a:lstStyle>
            <a:lvl1pPr>
              <a:defRPr/>
            </a:lvl1pPr>
          </a:lstStyle>
          <a:p>
            <a:pPr>
              <a:defRPr/>
            </a:pPr>
            <a:fld id="{57C62C32-1847-4E26-B34F-0CBD3C51E6FE}" type="slidenum">
              <a:rPr lang="ru-RU" altLang="ru-RU"/>
              <a:pPr>
                <a:defRPr/>
              </a:pPr>
              <a:t>‹#›</a:t>
            </a:fld>
            <a:endParaRPr lang="ru-RU" altLang="ru-RU"/>
          </a:p>
        </p:txBody>
      </p:sp>
    </p:spTree>
    <p:extLst>
      <p:ext uri="{BB962C8B-B14F-4D97-AF65-F5344CB8AC3E}">
        <p14:creationId xmlns:p14="http://schemas.microsoft.com/office/powerpoint/2010/main" xmlns="" val="50787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2" name="Рисунок 6" descr="action-obrazovanie.png">
            <a:extLst>
              <a:ext uri="{FF2B5EF4-FFF2-40B4-BE49-F238E27FC236}">
                <a16:creationId xmlns:a16="http://schemas.microsoft.com/office/drawing/2014/main" xmlns="" id="{7EEB9D77-B7E5-4620-825B-FEF8B7C2C52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69888" y="3619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Дата 3">
            <a:extLst>
              <a:ext uri="{FF2B5EF4-FFF2-40B4-BE49-F238E27FC236}">
                <a16:creationId xmlns:a16="http://schemas.microsoft.com/office/drawing/2014/main" xmlns="" id="{FF12B7A2-D88D-4F78-8C4C-878ABB9D3E79}"/>
              </a:ext>
            </a:extLst>
          </p:cNvPr>
          <p:cNvSpPr>
            <a:spLocks noGrp="1"/>
          </p:cNvSpPr>
          <p:nvPr>
            <p:ph type="dt" sz="half" idx="10"/>
          </p:nvPr>
        </p:nvSpPr>
        <p:spPr/>
        <p:txBody>
          <a:bodyPr/>
          <a:lstStyle>
            <a:lvl1pPr>
              <a:defRPr/>
            </a:lvl1pPr>
          </a:lstStyle>
          <a:p>
            <a:pPr>
              <a:defRPr/>
            </a:pPr>
            <a:fld id="{788814ED-FD18-4BB6-821A-74EFE91137A0}" type="datetime1">
              <a:rPr lang="ru-RU"/>
              <a:pPr>
                <a:defRPr/>
              </a:pPr>
              <a:t>23.03.2022</a:t>
            </a:fld>
            <a:endParaRPr lang="ru-RU"/>
          </a:p>
        </p:txBody>
      </p:sp>
      <p:sp>
        <p:nvSpPr>
          <p:cNvPr id="4" name="Нижний колонтитул 4">
            <a:extLst>
              <a:ext uri="{FF2B5EF4-FFF2-40B4-BE49-F238E27FC236}">
                <a16:creationId xmlns:a16="http://schemas.microsoft.com/office/drawing/2014/main" xmlns="" id="{42D45914-F4A8-4CBA-8521-E24B62D218B7}"/>
              </a:ext>
            </a:extLst>
          </p:cNvPr>
          <p:cNvSpPr>
            <a:spLocks noGrp="1"/>
          </p:cNvSpPr>
          <p:nvPr>
            <p:ph type="ftr" sz="quarter" idx="11"/>
          </p:nvPr>
        </p:nvSpPr>
        <p:spPr/>
        <p:txBody>
          <a:bodyPr/>
          <a:lstStyle>
            <a:lvl1pPr>
              <a:defRPr/>
            </a:lvl1pPr>
          </a:lstStyle>
          <a:p>
            <a:pPr>
              <a:defRPr/>
            </a:pPr>
            <a:r>
              <a:rPr lang="ru-RU"/>
              <a:t>лого</a:t>
            </a:r>
          </a:p>
        </p:txBody>
      </p:sp>
      <p:sp>
        <p:nvSpPr>
          <p:cNvPr id="5" name="Номер слайда 5">
            <a:extLst>
              <a:ext uri="{FF2B5EF4-FFF2-40B4-BE49-F238E27FC236}">
                <a16:creationId xmlns:a16="http://schemas.microsoft.com/office/drawing/2014/main" xmlns="" id="{57B58389-3A73-4CEB-B03B-F27838A4212E}"/>
              </a:ext>
            </a:extLst>
          </p:cNvPr>
          <p:cNvSpPr>
            <a:spLocks noGrp="1"/>
          </p:cNvSpPr>
          <p:nvPr>
            <p:ph type="sldNum" sz="quarter" idx="12"/>
          </p:nvPr>
        </p:nvSpPr>
        <p:spPr/>
        <p:txBody>
          <a:bodyPr/>
          <a:lstStyle>
            <a:lvl1pPr>
              <a:defRPr/>
            </a:lvl1pPr>
          </a:lstStyle>
          <a:p>
            <a:pPr>
              <a:defRPr/>
            </a:pPr>
            <a:fld id="{D1CE4C45-EF40-48F9-859D-1760BAC65420}" type="slidenum">
              <a:rPr lang="ru-RU" altLang="ru-RU"/>
              <a:pPr>
                <a:defRPr/>
              </a:pPr>
              <a:t>‹#›</a:t>
            </a:fld>
            <a:endParaRPr lang="ru-RU" altLang="ru-RU"/>
          </a:p>
        </p:txBody>
      </p:sp>
    </p:spTree>
    <p:extLst>
      <p:ext uri="{BB962C8B-B14F-4D97-AF65-F5344CB8AC3E}">
        <p14:creationId xmlns:p14="http://schemas.microsoft.com/office/powerpoint/2010/main" xmlns="" val="421223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5" name="Рисунок 6" descr="action-obrazovanie.png">
            <a:extLst>
              <a:ext uri="{FF2B5EF4-FFF2-40B4-BE49-F238E27FC236}">
                <a16:creationId xmlns:a16="http://schemas.microsoft.com/office/drawing/2014/main" xmlns="" id="{1C88CE7D-179F-40AB-81AC-F38470FB0E5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38138"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Дата 3">
            <a:extLst>
              <a:ext uri="{FF2B5EF4-FFF2-40B4-BE49-F238E27FC236}">
                <a16:creationId xmlns:a16="http://schemas.microsoft.com/office/drawing/2014/main" xmlns="" id="{8ED30AED-8CDC-43EA-81FA-874A6C117A89}"/>
              </a:ext>
            </a:extLst>
          </p:cNvPr>
          <p:cNvSpPr>
            <a:spLocks noGrp="1"/>
          </p:cNvSpPr>
          <p:nvPr>
            <p:ph type="dt" sz="half" idx="10"/>
          </p:nvPr>
        </p:nvSpPr>
        <p:spPr/>
        <p:txBody>
          <a:bodyPr/>
          <a:lstStyle>
            <a:lvl1pPr>
              <a:defRPr/>
            </a:lvl1pPr>
          </a:lstStyle>
          <a:p>
            <a:pPr>
              <a:defRPr/>
            </a:pPr>
            <a:fld id="{4F27046C-15F8-466B-9FE1-10BCEA570F82}" type="datetime1">
              <a:rPr lang="ru-RU"/>
              <a:pPr>
                <a:defRPr/>
              </a:pPr>
              <a:t>23.03.2022</a:t>
            </a:fld>
            <a:endParaRPr lang="ru-RU"/>
          </a:p>
        </p:txBody>
      </p:sp>
      <p:sp>
        <p:nvSpPr>
          <p:cNvPr id="7" name="Нижний колонтитул 4">
            <a:extLst>
              <a:ext uri="{FF2B5EF4-FFF2-40B4-BE49-F238E27FC236}">
                <a16:creationId xmlns:a16="http://schemas.microsoft.com/office/drawing/2014/main" xmlns="" id="{8E31841B-97D4-4AE0-BC6B-5BD9AEA3EBC5}"/>
              </a:ext>
            </a:extLst>
          </p:cNvPr>
          <p:cNvSpPr>
            <a:spLocks noGrp="1"/>
          </p:cNvSpPr>
          <p:nvPr>
            <p:ph type="ftr" sz="quarter" idx="11"/>
          </p:nvPr>
        </p:nvSpPr>
        <p:spPr/>
        <p:txBody>
          <a:bodyPr/>
          <a:lstStyle>
            <a:lvl1pPr>
              <a:defRPr/>
            </a:lvl1pPr>
          </a:lstStyle>
          <a:p>
            <a:pPr>
              <a:defRPr/>
            </a:pPr>
            <a:r>
              <a:rPr lang="ru-RU"/>
              <a:t>лого</a:t>
            </a:r>
          </a:p>
        </p:txBody>
      </p:sp>
      <p:sp>
        <p:nvSpPr>
          <p:cNvPr id="8" name="Номер слайда 5">
            <a:extLst>
              <a:ext uri="{FF2B5EF4-FFF2-40B4-BE49-F238E27FC236}">
                <a16:creationId xmlns:a16="http://schemas.microsoft.com/office/drawing/2014/main" xmlns="" id="{D95A3E02-E922-441E-915B-49A8EDF6C3B0}"/>
              </a:ext>
            </a:extLst>
          </p:cNvPr>
          <p:cNvSpPr>
            <a:spLocks noGrp="1"/>
          </p:cNvSpPr>
          <p:nvPr>
            <p:ph type="sldNum" sz="quarter" idx="12"/>
          </p:nvPr>
        </p:nvSpPr>
        <p:spPr/>
        <p:txBody>
          <a:bodyPr/>
          <a:lstStyle>
            <a:lvl1pPr>
              <a:defRPr/>
            </a:lvl1pPr>
          </a:lstStyle>
          <a:p>
            <a:pPr>
              <a:defRPr/>
            </a:pPr>
            <a:fld id="{3DEC0E01-5075-4B66-92CA-DE9A947B3911}" type="slidenum">
              <a:rPr lang="ru-RU" altLang="ru-RU"/>
              <a:pPr>
                <a:defRPr/>
              </a:pPr>
              <a:t>‹#›</a:t>
            </a:fld>
            <a:endParaRPr lang="ru-RU" altLang="ru-RU"/>
          </a:p>
        </p:txBody>
      </p:sp>
    </p:spTree>
    <p:extLst>
      <p:ext uri="{BB962C8B-B14F-4D97-AF65-F5344CB8AC3E}">
        <p14:creationId xmlns:p14="http://schemas.microsoft.com/office/powerpoint/2010/main" xmlns="" val="254336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5" name="Рисунок 6" descr="action-obrazovanie.png">
            <a:extLst>
              <a:ext uri="{FF2B5EF4-FFF2-40B4-BE49-F238E27FC236}">
                <a16:creationId xmlns:a16="http://schemas.microsoft.com/office/drawing/2014/main" xmlns="" id="{E4ACC564-2305-4E10-9B93-A96318A7997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74638"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Дата 3">
            <a:extLst>
              <a:ext uri="{FF2B5EF4-FFF2-40B4-BE49-F238E27FC236}">
                <a16:creationId xmlns:a16="http://schemas.microsoft.com/office/drawing/2014/main" xmlns="" id="{3F14E368-9171-4CF5-B760-3686E4BE0FFE}"/>
              </a:ext>
            </a:extLst>
          </p:cNvPr>
          <p:cNvSpPr>
            <a:spLocks noGrp="1"/>
          </p:cNvSpPr>
          <p:nvPr>
            <p:ph type="dt" sz="half" idx="10"/>
          </p:nvPr>
        </p:nvSpPr>
        <p:spPr/>
        <p:txBody>
          <a:bodyPr/>
          <a:lstStyle>
            <a:lvl1pPr>
              <a:defRPr/>
            </a:lvl1pPr>
          </a:lstStyle>
          <a:p>
            <a:pPr>
              <a:defRPr/>
            </a:pPr>
            <a:fld id="{A4DBF064-617E-4C31-846A-EEE951D75C35}" type="datetime1">
              <a:rPr lang="ru-RU"/>
              <a:pPr>
                <a:defRPr/>
              </a:pPr>
              <a:t>23.03.2022</a:t>
            </a:fld>
            <a:endParaRPr lang="ru-RU"/>
          </a:p>
        </p:txBody>
      </p:sp>
      <p:sp>
        <p:nvSpPr>
          <p:cNvPr id="7" name="Нижний колонтитул 4">
            <a:extLst>
              <a:ext uri="{FF2B5EF4-FFF2-40B4-BE49-F238E27FC236}">
                <a16:creationId xmlns:a16="http://schemas.microsoft.com/office/drawing/2014/main" xmlns="" id="{98E36DB8-18E5-40C6-8FAB-F83ACB21304E}"/>
              </a:ext>
            </a:extLst>
          </p:cNvPr>
          <p:cNvSpPr>
            <a:spLocks noGrp="1"/>
          </p:cNvSpPr>
          <p:nvPr>
            <p:ph type="ftr" sz="quarter" idx="11"/>
          </p:nvPr>
        </p:nvSpPr>
        <p:spPr/>
        <p:txBody>
          <a:bodyPr/>
          <a:lstStyle>
            <a:lvl1pPr>
              <a:defRPr/>
            </a:lvl1pPr>
          </a:lstStyle>
          <a:p>
            <a:pPr>
              <a:defRPr/>
            </a:pPr>
            <a:r>
              <a:rPr lang="ru-RU"/>
              <a:t>лого</a:t>
            </a:r>
          </a:p>
        </p:txBody>
      </p:sp>
      <p:sp>
        <p:nvSpPr>
          <p:cNvPr id="8" name="Номер слайда 5">
            <a:extLst>
              <a:ext uri="{FF2B5EF4-FFF2-40B4-BE49-F238E27FC236}">
                <a16:creationId xmlns:a16="http://schemas.microsoft.com/office/drawing/2014/main" xmlns="" id="{16098433-4D55-4296-A3F0-BB03E9F2B8F3}"/>
              </a:ext>
            </a:extLst>
          </p:cNvPr>
          <p:cNvSpPr>
            <a:spLocks noGrp="1"/>
          </p:cNvSpPr>
          <p:nvPr>
            <p:ph type="sldNum" sz="quarter" idx="12"/>
          </p:nvPr>
        </p:nvSpPr>
        <p:spPr/>
        <p:txBody>
          <a:bodyPr/>
          <a:lstStyle>
            <a:lvl1pPr>
              <a:defRPr/>
            </a:lvl1pPr>
          </a:lstStyle>
          <a:p>
            <a:pPr>
              <a:defRPr/>
            </a:pPr>
            <a:fld id="{2104BCCD-ACDE-49A6-A847-82BC3C72899A}" type="slidenum">
              <a:rPr lang="ru-RU" altLang="ru-RU"/>
              <a:pPr>
                <a:defRPr/>
              </a:pPr>
              <a:t>‹#›</a:t>
            </a:fld>
            <a:endParaRPr lang="ru-RU" altLang="ru-RU"/>
          </a:p>
        </p:txBody>
      </p:sp>
    </p:spTree>
    <p:extLst>
      <p:ext uri="{BB962C8B-B14F-4D97-AF65-F5344CB8AC3E}">
        <p14:creationId xmlns:p14="http://schemas.microsoft.com/office/powerpoint/2010/main" xmlns="" val="89093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xmlns="" id="{7135D32B-BDEC-4A3F-9B54-6F8AED74B2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xmlns="" id="{B86E5BBE-D236-4386-82A8-75364B2FE2E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xmlns="" id="{B57341F0-D6B3-4E14-8475-B9F50148C8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ECE0EA0D-9BD4-46D0-B4D7-5129BCDCA51F}" type="datetime1">
              <a:rPr lang="ru-RU"/>
              <a:pPr>
                <a:defRPr/>
              </a:pPr>
              <a:t>23.03.2022</a:t>
            </a:fld>
            <a:endParaRPr lang="ru-RU"/>
          </a:p>
        </p:txBody>
      </p:sp>
      <p:sp>
        <p:nvSpPr>
          <p:cNvPr id="5" name="Нижний колонтитул 4">
            <a:extLst>
              <a:ext uri="{FF2B5EF4-FFF2-40B4-BE49-F238E27FC236}">
                <a16:creationId xmlns:a16="http://schemas.microsoft.com/office/drawing/2014/main" xmlns="" id="{6FD673F3-51C6-4A4E-9DC4-02591633F62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ru-RU"/>
              <a:t>лого</a:t>
            </a:r>
          </a:p>
        </p:txBody>
      </p:sp>
      <p:sp>
        <p:nvSpPr>
          <p:cNvPr id="6" name="Номер слайда 5">
            <a:extLst>
              <a:ext uri="{FF2B5EF4-FFF2-40B4-BE49-F238E27FC236}">
                <a16:creationId xmlns:a16="http://schemas.microsoft.com/office/drawing/2014/main" xmlns="" id="{AD32D032-DB3B-42CD-9EA2-A0141CFBAC4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717CBD0-FB20-4208-8247-41BFCA677570}" type="slidenum">
              <a:rPr lang="ru-RU" altLang="ru-RU"/>
              <a:pPr>
                <a:defRPr/>
              </a:pPr>
              <a:t>‹#›</a:t>
            </a:fld>
            <a:endParaRPr lang="ru-RU" altLang="ru-RU"/>
          </a:p>
        </p:txBody>
      </p:sp>
      <p:pic>
        <p:nvPicPr>
          <p:cNvPr id="1031" name="Рисунок 6" descr="action-obrazovanie.png">
            <a:extLst>
              <a:ext uri="{FF2B5EF4-FFF2-40B4-BE49-F238E27FC236}">
                <a16:creationId xmlns:a16="http://schemas.microsoft.com/office/drawing/2014/main" xmlns="" id="{E64DBEA2-913A-4B03-BF49-3996E4A447BE}"/>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84163" y="222250"/>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edsoo.ru/Primernaya_osnovnaya_obrazovatelnaya_programma_osnovnogo_obschego_obrazovaniya.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edsoo.ru/Primernaya_osnovnaya_obrazovatelnaya_programma_osnovnogo_obschego_obrazovaniya.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cs.cntd.ru/document/72826528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docs7.online-sps.ru/cgi/online.cgi?req=doc&amp;base=LAW&amp;n=379344&amp;dst=100016&amp;field=134&amp;date=19.03.2022"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seminar-obraz.ru/seminar/249-1" TargetMode="External"/><Relationship Id="rId2" Type="http://schemas.openxmlformats.org/officeDocument/2006/relationships/hyperlink" Target="https://seminar-obraz.ru/seminar/250-1" TargetMode="External"/><Relationship Id="rId1" Type="http://schemas.openxmlformats.org/officeDocument/2006/relationships/slideLayout" Target="../slideLayouts/slideLayout1.xml"/><Relationship Id="rId5" Type="http://schemas.openxmlformats.org/officeDocument/2006/relationships/hyperlink" Target="https://seminar-obraz.ru/seminar/252-1" TargetMode="External"/><Relationship Id="rId4" Type="http://schemas.openxmlformats.org/officeDocument/2006/relationships/hyperlink" Target="https://seminar-obraz.ru/seminar/251-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edsoo.ru/Primernaya_osnovnaya_obrazovatelnaya_programma_nachalnogo_obschego_obrazovaniya.ht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xmlns="" id="{9D07D895-E110-40E0-8240-65FA701A16DE}"/>
              </a:ext>
            </a:extLst>
          </p:cNvPr>
          <p:cNvCxnSpPr/>
          <p:nvPr/>
        </p:nvCxnSpPr>
        <p:spPr>
          <a:xfrm>
            <a:off x="261938" y="3736975"/>
            <a:ext cx="751998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4339" name="Рисунок 6" descr="action-obrazovanie.png">
            <a:extLst>
              <a:ext uri="{FF2B5EF4-FFF2-40B4-BE49-F238E27FC236}">
                <a16:creationId xmlns:a16="http://schemas.microsoft.com/office/drawing/2014/main" xmlns="" id="{C96EA536-E311-4B14-B105-8ABB78FAD0F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Rectangle 2">
            <a:extLst>
              <a:ext uri="{FF2B5EF4-FFF2-40B4-BE49-F238E27FC236}">
                <a16:creationId xmlns:a16="http://schemas.microsoft.com/office/drawing/2014/main" xmlns="" id="{CFCCDF16-9FF4-48BC-9C34-456801A0BD2E}"/>
              </a:ext>
            </a:extLst>
          </p:cNvPr>
          <p:cNvSpPr txBox="1">
            <a:spLocks noChangeArrowheads="1"/>
          </p:cNvSpPr>
          <p:nvPr/>
        </p:nvSpPr>
        <p:spPr bwMode="auto">
          <a:xfrm>
            <a:off x="278882" y="1395412"/>
            <a:ext cx="6166885" cy="224423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FontTx/>
              <a:buNone/>
              <a:defRPr/>
            </a:pPr>
            <a:r>
              <a:rPr lang="ru-RU" altLang="ru-RU" sz="4000" b="1" dirty="0">
                <a:solidFill>
                  <a:srgbClr val="000000"/>
                </a:solidFill>
                <a:latin typeface="+mn-lt"/>
                <a:ea typeface="Calibri" panose="020F0502020204030204" pitchFamily="34" charset="0"/>
                <a:cs typeface="Times New Roman" panose="02020603050405020304" pitchFamily="18" charset="0"/>
              </a:rPr>
              <a:t>Вебинар</a:t>
            </a:r>
            <a:endParaRPr lang="ru-RU" altLang="ru-RU" sz="2800" b="1" dirty="0">
              <a:solidFill>
                <a:srgbClr val="000000"/>
              </a:solidFill>
              <a:latin typeface="+mn-lt"/>
              <a:ea typeface="Calibri" panose="020F0502020204030204" pitchFamily="34" charset="0"/>
              <a:cs typeface="Times New Roman" panose="02020603050405020304" pitchFamily="18" charset="0"/>
            </a:endParaRPr>
          </a:p>
          <a:p>
            <a:pPr eaLnBrk="1" hangingPunct="1">
              <a:lnSpc>
                <a:spcPct val="115000"/>
              </a:lnSpc>
              <a:spcBef>
                <a:spcPct val="0"/>
              </a:spcBef>
              <a:buFont typeface="Arial" panose="020B0604020202020204" pitchFamily="34" charset="0"/>
              <a:buNone/>
              <a:defRPr/>
            </a:pPr>
            <a:r>
              <a:rPr lang="ru-RU" altLang="ru-RU" sz="2800" b="1" dirty="0">
                <a:solidFill>
                  <a:srgbClr val="000000"/>
                </a:solidFill>
                <a:latin typeface="+mn-lt"/>
                <a:ea typeface="Calibri" panose="020F0502020204030204" pitchFamily="34" charset="0"/>
                <a:cs typeface="Times New Roman" panose="02020603050405020304" pitchFamily="18" charset="0"/>
              </a:rPr>
              <a:t>«</a:t>
            </a:r>
            <a:r>
              <a:rPr lang="ru-RU" altLang="ru-RU" sz="2800" b="1" dirty="0">
                <a:latin typeface="+mn-lt"/>
                <a:ea typeface="Calibri" panose="020F0502020204030204" pitchFamily="34" charset="0"/>
                <a:cs typeface="Times New Roman" panose="02020603050405020304" pitchFamily="18" charset="0"/>
              </a:rPr>
              <a:t>Как разработать ООП по новым ФГОС НОО и ООО»</a:t>
            </a:r>
            <a:endParaRPr lang="ru-RU" altLang="ru-RU" sz="2800" b="1" dirty="0">
              <a:solidFill>
                <a:srgbClr val="000000"/>
              </a:solidFill>
              <a:latin typeface="+mn-lt"/>
              <a:ea typeface="Calibri" panose="020F0502020204030204" pitchFamily="34" charset="0"/>
              <a:cs typeface="Times New Roman" panose="02020603050405020304" pitchFamily="18" charset="0"/>
            </a:endParaRPr>
          </a:p>
        </p:txBody>
      </p:sp>
      <p:sp>
        <p:nvSpPr>
          <p:cNvPr id="14341" name="TextBox 9">
            <a:extLst>
              <a:ext uri="{FF2B5EF4-FFF2-40B4-BE49-F238E27FC236}">
                <a16:creationId xmlns:a16="http://schemas.microsoft.com/office/drawing/2014/main" xmlns="" id="{313DE9B1-62B7-4877-BE68-72FC799C48BB}"/>
              </a:ext>
            </a:extLst>
          </p:cNvPr>
          <p:cNvSpPr txBox="1">
            <a:spLocks noChangeArrowheads="1"/>
          </p:cNvSpPr>
          <p:nvPr/>
        </p:nvSpPr>
        <p:spPr bwMode="auto">
          <a:xfrm>
            <a:off x="261938" y="3830638"/>
            <a:ext cx="8074025" cy="16319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sz="2000" b="1" dirty="0">
                <a:solidFill>
                  <a:srgbClr val="000000"/>
                </a:solidFill>
                <a:latin typeface="+mn-lt"/>
                <a:cs typeface="Times New Roman" panose="02020603050405020304" pitchFamily="18" charset="0"/>
              </a:rPr>
              <a:t>Губанова Елена Владимировна,</a:t>
            </a:r>
          </a:p>
          <a:p>
            <a:pPr eaLnBrk="1" hangingPunct="1">
              <a:spcBef>
                <a:spcPct val="0"/>
              </a:spcBef>
              <a:buFontTx/>
              <a:buNone/>
              <a:defRPr/>
            </a:pPr>
            <a:r>
              <a:rPr lang="ru-RU" altLang="ru-RU" sz="2000" dirty="0">
                <a:solidFill>
                  <a:srgbClr val="000000"/>
                </a:solidFill>
                <a:latin typeface="+mn-lt"/>
                <a:cs typeface="Times New Roman" panose="02020603050405020304" pitchFamily="18" charset="0"/>
              </a:rPr>
              <a:t>ректор ГАУ ДПО «СОИРО», доцент, </a:t>
            </a:r>
            <a:r>
              <a:rPr lang="ru-RU" altLang="ru-RU" sz="2000" dirty="0" err="1">
                <a:solidFill>
                  <a:srgbClr val="000000"/>
                </a:solidFill>
                <a:latin typeface="+mn-lt"/>
                <a:cs typeface="Times New Roman" panose="02020603050405020304" pitchFamily="18" charset="0"/>
              </a:rPr>
              <a:t>к.п.н</a:t>
            </a:r>
            <a:r>
              <a:rPr lang="ru-RU" altLang="ru-RU" sz="2000" dirty="0">
                <a:solidFill>
                  <a:srgbClr val="000000"/>
                </a:solidFill>
                <a:latin typeface="+mn-lt"/>
                <a:cs typeface="Times New Roman" panose="02020603050405020304" pitchFamily="18" charset="0"/>
              </a:rPr>
              <a:t>., </a:t>
            </a:r>
          </a:p>
          <a:p>
            <a:pPr eaLnBrk="1" hangingPunct="1">
              <a:spcBef>
                <a:spcPct val="0"/>
              </a:spcBef>
              <a:buFont typeface="Arial" panose="020B0604020202020204" pitchFamily="34" charset="0"/>
              <a:buNone/>
              <a:defRPr/>
            </a:pPr>
            <a:r>
              <a:rPr lang="ru-RU" altLang="ru-RU" sz="2000" dirty="0">
                <a:solidFill>
                  <a:srgbClr val="000000"/>
                </a:solidFill>
                <a:latin typeface="+mn-lt"/>
                <a:cs typeface="Times New Roman" panose="02020603050405020304" pitchFamily="18" charset="0"/>
              </a:rPr>
              <a:t>профессор кафедры управления образовательными</a:t>
            </a:r>
          </a:p>
          <a:p>
            <a:pPr eaLnBrk="1" hangingPunct="1">
              <a:spcBef>
                <a:spcPct val="0"/>
              </a:spcBef>
              <a:buFont typeface="Arial" panose="020B0604020202020204" pitchFamily="34" charset="0"/>
              <a:buNone/>
              <a:defRPr/>
            </a:pPr>
            <a:r>
              <a:rPr lang="ru-RU" altLang="ru-RU" sz="2000" dirty="0">
                <a:solidFill>
                  <a:srgbClr val="000000"/>
                </a:solidFill>
                <a:latin typeface="+mn-lt"/>
                <a:cs typeface="Times New Roman" panose="02020603050405020304" pitchFamily="18" charset="0"/>
              </a:rPr>
              <a:t>системами им. Т.И. </a:t>
            </a:r>
            <a:r>
              <a:rPr lang="ru-RU" altLang="ru-RU" sz="2000" dirty="0" err="1">
                <a:solidFill>
                  <a:srgbClr val="000000"/>
                </a:solidFill>
                <a:latin typeface="+mn-lt"/>
                <a:cs typeface="Times New Roman" panose="02020603050405020304" pitchFamily="18" charset="0"/>
              </a:rPr>
              <a:t>Шамовой</a:t>
            </a:r>
            <a:r>
              <a:rPr lang="ru-RU" altLang="ru-RU" sz="2000" dirty="0">
                <a:solidFill>
                  <a:srgbClr val="000000"/>
                </a:solidFill>
                <a:latin typeface="+mn-lt"/>
                <a:cs typeface="Times New Roman" panose="02020603050405020304" pitchFamily="18" charset="0"/>
              </a:rPr>
              <a:t> ИСГО МПГУ </a:t>
            </a:r>
          </a:p>
          <a:p>
            <a:pPr eaLnBrk="1" hangingPunct="1">
              <a:spcBef>
                <a:spcPct val="0"/>
              </a:spcBef>
              <a:buFont typeface="Arial" panose="020B0604020202020204" pitchFamily="34" charset="0"/>
              <a:buNone/>
              <a:defRPr/>
            </a:pPr>
            <a:endParaRPr lang="ru-RU" altLang="ru-RU" sz="2000" dirty="0">
              <a:solidFill>
                <a:srgbClr val="000000"/>
              </a:solidFill>
              <a:latin typeface="+mn-lt"/>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Google Shape;2511;p41">
            <a:extLst>
              <a:ext uri="{FF2B5EF4-FFF2-40B4-BE49-F238E27FC236}">
                <a16:creationId xmlns:a16="http://schemas.microsoft.com/office/drawing/2014/main" xmlns="" id="{468CB6B5-7BB6-48CB-B51C-505D2A486FF9}"/>
              </a:ext>
            </a:extLst>
          </p:cNvPr>
          <p:cNvSpPr txBox="1">
            <a:spLocks noChangeArrowheads="1"/>
          </p:cNvSpPr>
          <p:nvPr/>
        </p:nvSpPr>
        <p:spPr bwMode="auto">
          <a:xfrm flipH="1">
            <a:off x="2239963" y="3775075"/>
            <a:ext cx="1868487" cy="550863"/>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рабочие программы учебных предметов</a:t>
            </a:r>
            <a:endParaRPr lang="ru-RU" altLang="ru-RU" sz="1400" b="1" dirty="0">
              <a:solidFill>
                <a:srgbClr val="000000"/>
              </a:solidFill>
              <a:latin typeface="+mn-lt"/>
              <a:sym typeface="Fira Sans Condensed" panose="020B0603050000020004" pitchFamily="34" charset="0"/>
            </a:endParaRPr>
          </a:p>
        </p:txBody>
      </p:sp>
      <p:sp>
        <p:nvSpPr>
          <p:cNvPr id="24581" name="Google Shape;2511;p41">
            <a:extLst>
              <a:ext uri="{FF2B5EF4-FFF2-40B4-BE49-F238E27FC236}">
                <a16:creationId xmlns:a16="http://schemas.microsoft.com/office/drawing/2014/main" xmlns="" id="{32AB3799-CE95-4D98-B99F-007F390804F8}"/>
              </a:ext>
            </a:extLst>
          </p:cNvPr>
          <p:cNvSpPr txBox="1">
            <a:spLocks noChangeArrowheads="1"/>
          </p:cNvSpPr>
          <p:nvPr/>
        </p:nvSpPr>
        <p:spPr bwMode="auto">
          <a:xfrm flipH="1">
            <a:off x="4191000" y="3762375"/>
            <a:ext cx="1868488" cy="576263"/>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рабочая программа воспитания</a:t>
            </a:r>
            <a:endParaRPr lang="ru-RU" altLang="ru-RU" sz="1400" b="1" dirty="0">
              <a:solidFill>
                <a:srgbClr val="000000"/>
              </a:solidFill>
              <a:latin typeface="+mn-lt"/>
              <a:sym typeface="Fira Sans Condensed" panose="020B0603050000020004" pitchFamily="34" charset="0"/>
            </a:endParaRPr>
          </a:p>
        </p:txBody>
      </p:sp>
      <p:sp>
        <p:nvSpPr>
          <p:cNvPr id="24582" name="Google Shape;2511;p41">
            <a:extLst>
              <a:ext uri="{FF2B5EF4-FFF2-40B4-BE49-F238E27FC236}">
                <a16:creationId xmlns:a16="http://schemas.microsoft.com/office/drawing/2014/main" xmlns="" id="{AF1AD7A8-DEBF-45B0-B1AF-0A02D387B307}"/>
              </a:ext>
            </a:extLst>
          </p:cNvPr>
          <p:cNvSpPr txBox="1">
            <a:spLocks noChangeArrowheads="1"/>
          </p:cNvSpPr>
          <p:nvPr/>
        </p:nvSpPr>
        <p:spPr bwMode="auto">
          <a:xfrm flipH="1">
            <a:off x="439738" y="3762375"/>
            <a:ext cx="1728787" cy="57785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программа формирования УУД</a:t>
            </a:r>
            <a:endParaRPr lang="ru-RU" altLang="ru-RU" sz="1400" b="1" dirty="0">
              <a:solidFill>
                <a:srgbClr val="000000"/>
              </a:solidFill>
              <a:latin typeface="+mn-lt"/>
              <a:sym typeface="Fira Sans Condensed" panose="020B0603050000020004" pitchFamily="34" charset="0"/>
            </a:endParaRPr>
          </a:p>
        </p:txBody>
      </p:sp>
      <p:grpSp>
        <p:nvGrpSpPr>
          <p:cNvPr id="2" name="Google Shape;824;p33">
            <a:extLst>
              <a:ext uri="{FF2B5EF4-FFF2-40B4-BE49-F238E27FC236}">
                <a16:creationId xmlns:a16="http://schemas.microsoft.com/office/drawing/2014/main" xmlns="" id="{2047D73C-3F67-4DE2-B542-F3DD0C04EB12}"/>
              </a:ext>
            </a:extLst>
          </p:cNvPr>
          <p:cNvGrpSpPr>
            <a:grpSpLocks/>
          </p:cNvGrpSpPr>
          <p:nvPr/>
        </p:nvGrpSpPr>
        <p:grpSpPr bwMode="auto">
          <a:xfrm>
            <a:off x="214313" y="693738"/>
            <a:ext cx="8324850" cy="860425"/>
            <a:chOff x="1561101" y="1104560"/>
            <a:chExt cx="1156898" cy="859490"/>
          </a:xfrm>
        </p:grpSpPr>
        <p:sp>
          <p:nvSpPr>
            <p:cNvPr id="24593" name="Google Shape;825;p33">
              <a:extLst>
                <a:ext uri="{FF2B5EF4-FFF2-40B4-BE49-F238E27FC236}">
                  <a16:creationId xmlns:a16="http://schemas.microsoft.com/office/drawing/2014/main" xmlns="" id="{F25222ED-17D0-40D5-AC4E-E3E87DB33CEA}"/>
                </a:ext>
              </a:extLst>
            </p:cNvPr>
            <p:cNvSpPr txBox="1">
              <a:spLocks noChangeArrowheads="1"/>
            </p:cNvSpPr>
            <p:nvPr/>
          </p:nvSpPr>
          <p:spPr bwMode="auto">
            <a:xfrm>
              <a:off x="1561101" y="1558092"/>
              <a:ext cx="1143661" cy="40595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(ФГОС ООО, утв. Приказом </a:t>
              </a:r>
              <a:r>
                <a:rPr lang="ru-RU" altLang="ru-RU" sz="1800" dirty="0" err="1">
                  <a:latin typeface="+mn-lt"/>
                  <a:ea typeface="Roboto" panose="02000000000000000000" pitchFamily="2" charset="0"/>
                  <a:cs typeface="Times New Roman" panose="02020603050405020304" pitchFamily="18" charset="0"/>
                  <a:sym typeface="Roboto" panose="02000000000000000000" pitchFamily="2" charset="0"/>
                </a:rPr>
                <a:t>Минпросвещения</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 от 31.05.2021 №</a:t>
              </a:r>
              <a:r>
                <a:rPr lang="ru-RU" altLang="ru-RU" sz="1800" b="1" dirty="0">
                  <a:latin typeface="+mn-lt"/>
                  <a:ea typeface="Roboto" panose="02000000000000000000" pitchFamily="2" charset="0"/>
                  <a:cs typeface="Times New Roman" panose="02020603050405020304" pitchFamily="18" charset="0"/>
                  <a:sym typeface="Roboto" panose="02000000000000000000" pitchFamily="2" charset="0"/>
                </a:rPr>
                <a:t>28</a:t>
              </a:r>
              <a:r>
                <a:rPr lang="en-US" altLang="ru-RU" sz="1800" b="1" dirty="0">
                  <a:latin typeface="+mn-lt"/>
                  <a:ea typeface="Roboto" panose="02000000000000000000" pitchFamily="2" charset="0"/>
                  <a:cs typeface="Times New Roman" panose="02020603050405020304" pitchFamily="18" charset="0"/>
                  <a:sym typeface="Roboto" panose="02000000000000000000" pitchFamily="2" charset="0"/>
                </a:rPr>
                <a:t>7</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a:t>
              </a:r>
            </a:p>
          </p:txBody>
        </p:sp>
        <p:sp>
          <p:nvSpPr>
            <p:cNvPr id="24594" name="Google Shape;826;p33">
              <a:extLst>
                <a:ext uri="{FF2B5EF4-FFF2-40B4-BE49-F238E27FC236}">
                  <a16:creationId xmlns:a16="http://schemas.microsoft.com/office/drawing/2014/main" xmlns="" id="{98D76C2F-D675-4972-88ED-3D351185CE0F}"/>
                </a:ext>
              </a:extLst>
            </p:cNvPr>
            <p:cNvSpPr txBox="1">
              <a:spLocks noChangeArrowheads="1"/>
            </p:cNvSpPr>
            <p:nvPr/>
          </p:nvSpPr>
          <p:spPr bwMode="auto">
            <a:xfrm>
              <a:off x="1574338" y="1104560"/>
              <a:ext cx="1143661" cy="612109"/>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СТРУКТУРА ООП ООО</a:t>
              </a:r>
            </a:p>
          </p:txBody>
        </p:sp>
      </p:grpSp>
      <p:sp>
        <p:nvSpPr>
          <p:cNvPr id="20" name="Google Shape;2511;p41">
            <a:extLst>
              <a:ext uri="{FF2B5EF4-FFF2-40B4-BE49-F238E27FC236}">
                <a16:creationId xmlns:a16="http://schemas.microsoft.com/office/drawing/2014/main" xmlns="" id="{926486CB-FC94-405C-B428-290452B3281E}"/>
              </a:ext>
            </a:extLst>
          </p:cNvPr>
          <p:cNvSpPr txBox="1"/>
          <p:nvPr/>
        </p:nvSpPr>
        <p:spPr>
          <a:xfrm flipH="1">
            <a:off x="6142038" y="3765550"/>
            <a:ext cx="2024062" cy="573088"/>
          </a:xfrm>
          <a:prstGeom prst="rect">
            <a:avLst/>
          </a:prstGeom>
          <a:solidFill>
            <a:schemeClr val="accent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b="1" dirty="0">
                <a:solidFill>
                  <a:srgbClr val="000000"/>
                </a:solidFill>
                <a:latin typeface="+mn-lt"/>
                <a:sym typeface="Fira Sans Condensed" panose="020B0603050000020004" pitchFamily="34" charset="0"/>
              </a:rPr>
              <a:t>программа коррекционной работы</a:t>
            </a:r>
          </a:p>
        </p:txBody>
      </p:sp>
      <p:sp>
        <p:nvSpPr>
          <p:cNvPr id="24583" name="Google Shape;815;p33">
            <a:extLst>
              <a:ext uri="{FF2B5EF4-FFF2-40B4-BE49-F238E27FC236}">
                <a16:creationId xmlns:a16="http://schemas.microsoft.com/office/drawing/2014/main" xmlns="" id="{BCEF0044-4108-472C-A8F1-709D3F702855}"/>
              </a:ext>
            </a:extLst>
          </p:cNvPr>
          <p:cNvSpPr>
            <a:spLocks noChangeArrowheads="1"/>
          </p:cNvSpPr>
          <p:nvPr/>
        </p:nvSpPr>
        <p:spPr bwMode="auto">
          <a:xfrm>
            <a:off x="700088" y="742950"/>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4584" name="Google Shape;818;p33">
            <a:extLst>
              <a:ext uri="{FF2B5EF4-FFF2-40B4-BE49-F238E27FC236}">
                <a16:creationId xmlns:a16="http://schemas.microsoft.com/office/drawing/2014/main" xmlns="" id="{E6CA4D72-EB9E-40BE-9FA4-759FF7FD41BA}"/>
              </a:ext>
            </a:extLst>
          </p:cNvPr>
          <p:cNvGrpSpPr>
            <a:grpSpLocks/>
          </p:cNvGrpSpPr>
          <p:nvPr/>
        </p:nvGrpSpPr>
        <p:grpSpPr bwMode="auto">
          <a:xfrm>
            <a:off x="860425" y="825500"/>
            <a:ext cx="233363" cy="265113"/>
            <a:chOff x="846218" y="3458333"/>
            <a:chExt cx="343138" cy="364887"/>
          </a:xfrm>
        </p:grpSpPr>
        <p:sp>
          <p:nvSpPr>
            <p:cNvPr id="24596" name="Google Shape;819;p33">
              <a:extLst>
                <a:ext uri="{FF2B5EF4-FFF2-40B4-BE49-F238E27FC236}">
                  <a16:creationId xmlns:a16="http://schemas.microsoft.com/office/drawing/2014/main" xmlns="" id="{EF796298-5588-4DAA-B10F-622A6EDDBD8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4597" name="Google Shape;820;p33">
              <a:extLst>
                <a:ext uri="{FF2B5EF4-FFF2-40B4-BE49-F238E27FC236}">
                  <a16:creationId xmlns:a16="http://schemas.microsoft.com/office/drawing/2014/main" xmlns="" id="{4F8CD637-0291-4217-89E0-5A877BDFCA1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4598" name="Google Shape;821;p33">
              <a:extLst>
                <a:ext uri="{FF2B5EF4-FFF2-40B4-BE49-F238E27FC236}">
                  <a16:creationId xmlns:a16="http://schemas.microsoft.com/office/drawing/2014/main" xmlns="" id="{79BC87C8-97B2-4943-81A2-7FFE98C9FA87}"/>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31" name="Google Shape;2511;p41">
            <a:extLst>
              <a:ext uri="{FF2B5EF4-FFF2-40B4-BE49-F238E27FC236}">
                <a16:creationId xmlns:a16="http://schemas.microsoft.com/office/drawing/2014/main" xmlns="" id="{523592B4-EB08-4D73-85D7-EA62B511F9A6}"/>
              </a:ext>
            </a:extLst>
          </p:cNvPr>
          <p:cNvSpPr txBox="1">
            <a:spLocks noChangeArrowheads="1"/>
          </p:cNvSpPr>
          <p:nvPr/>
        </p:nvSpPr>
        <p:spPr bwMode="auto">
          <a:xfrm flipH="1">
            <a:off x="3367088" y="2419350"/>
            <a:ext cx="1931987"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планируемые результаты</a:t>
            </a:r>
            <a:endParaRPr lang="ru-RU" altLang="ru-RU" sz="1400" b="1" dirty="0">
              <a:solidFill>
                <a:srgbClr val="000000"/>
              </a:solidFill>
              <a:latin typeface="+mn-lt"/>
              <a:sym typeface="Fira Sans Condensed" panose="020B0603050000020004" pitchFamily="34" charset="0"/>
            </a:endParaRPr>
          </a:p>
        </p:txBody>
      </p:sp>
      <p:sp>
        <p:nvSpPr>
          <p:cNvPr id="32" name="Google Shape;2511;p41">
            <a:extLst>
              <a:ext uri="{FF2B5EF4-FFF2-40B4-BE49-F238E27FC236}">
                <a16:creationId xmlns:a16="http://schemas.microsoft.com/office/drawing/2014/main" xmlns="" id="{C2677197-AD2B-4418-AD2F-7007405C6C96}"/>
              </a:ext>
            </a:extLst>
          </p:cNvPr>
          <p:cNvSpPr txBox="1">
            <a:spLocks noChangeArrowheads="1"/>
          </p:cNvSpPr>
          <p:nvPr/>
        </p:nvSpPr>
        <p:spPr bwMode="auto">
          <a:xfrm flipH="1">
            <a:off x="5519738" y="2435225"/>
            <a:ext cx="1789112"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система оценки</a:t>
            </a:r>
            <a:endParaRPr lang="ru-RU" altLang="ru-RU" sz="1400" b="1" dirty="0">
              <a:solidFill>
                <a:srgbClr val="000000"/>
              </a:solidFill>
              <a:latin typeface="+mn-lt"/>
              <a:sym typeface="Fira Sans Condensed" panose="020B0603050000020004" pitchFamily="34" charset="0"/>
            </a:endParaRPr>
          </a:p>
        </p:txBody>
      </p:sp>
      <p:sp>
        <p:nvSpPr>
          <p:cNvPr id="33" name="Google Shape;2511;p41">
            <a:extLst>
              <a:ext uri="{FF2B5EF4-FFF2-40B4-BE49-F238E27FC236}">
                <a16:creationId xmlns:a16="http://schemas.microsoft.com/office/drawing/2014/main" xmlns="" id="{4A39EF0F-3DDB-4D81-B4DE-888A719513DA}"/>
              </a:ext>
            </a:extLst>
          </p:cNvPr>
          <p:cNvSpPr txBox="1">
            <a:spLocks noChangeArrowheads="1"/>
          </p:cNvSpPr>
          <p:nvPr/>
        </p:nvSpPr>
        <p:spPr bwMode="auto">
          <a:xfrm flipH="1">
            <a:off x="1471613" y="2438400"/>
            <a:ext cx="1625600" cy="6889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пояснительная записка</a:t>
            </a:r>
            <a:endParaRPr lang="ru-RU" altLang="ru-RU" sz="1400" b="1" dirty="0">
              <a:solidFill>
                <a:srgbClr val="000000"/>
              </a:solidFill>
              <a:latin typeface="+mn-lt"/>
              <a:sym typeface="Fira Sans Condensed" panose="020B0603050000020004" pitchFamily="34" charset="0"/>
            </a:endParaRPr>
          </a:p>
        </p:txBody>
      </p:sp>
      <p:sp>
        <p:nvSpPr>
          <p:cNvPr id="34" name="Google Shape;2511;p41">
            <a:extLst>
              <a:ext uri="{FF2B5EF4-FFF2-40B4-BE49-F238E27FC236}">
                <a16:creationId xmlns:a16="http://schemas.microsoft.com/office/drawing/2014/main" xmlns="" id="{BA521D30-51D3-434F-B7FD-F5CA5205CC7C}"/>
              </a:ext>
            </a:extLst>
          </p:cNvPr>
          <p:cNvSpPr txBox="1"/>
          <p:nvPr/>
        </p:nvSpPr>
        <p:spPr>
          <a:xfrm flipH="1">
            <a:off x="1452563" y="1911350"/>
            <a:ext cx="5856287" cy="457200"/>
          </a:xfrm>
          <a:prstGeom prst="rect">
            <a:avLst/>
          </a:prstGeom>
          <a:solidFill>
            <a:schemeClr val="tx2">
              <a:lumMod val="20000"/>
              <a:lumOff val="8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dirty="0">
                <a:solidFill>
                  <a:srgbClr val="000000"/>
                </a:solidFill>
                <a:latin typeface="+mn-lt"/>
                <a:sym typeface="Fira Sans Condensed" panose="020B0603050000020004" pitchFamily="34" charset="0"/>
              </a:rPr>
              <a:t>ЦЕЛЕВОЙ РАЗДЕЛ</a:t>
            </a:r>
          </a:p>
        </p:txBody>
      </p:sp>
      <p:sp>
        <p:nvSpPr>
          <p:cNvPr id="35" name="Google Shape;2511;p41">
            <a:extLst>
              <a:ext uri="{FF2B5EF4-FFF2-40B4-BE49-F238E27FC236}">
                <a16:creationId xmlns:a16="http://schemas.microsoft.com/office/drawing/2014/main" xmlns="" id="{E306B16D-E181-473C-82A6-B05C0FC70F6B}"/>
              </a:ext>
            </a:extLst>
          </p:cNvPr>
          <p:cNvSpPr txBox="1"/>
          <p:nvPr/>
        </p:nvSpPr>
        <p:spPr>
          <a:xfrm flipH="1">
            <a:off x="1392238" y="3222625"/>
            <a:ext cx="6067425" cy="447675"/>
          </a:xfrm>
          <a:prstGeom prst="rect">
            <a:avLst/>
          </a:prstGeom>
          <a:solidFill>
            <a:schemeClr val="tx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a:latin typeface="+mn-lt"/>
                <a:sym typeface="Fira Sans Condensed" panose="020B0603050000020004" pitchFamily="34" charset="0"/>
              </a:rPr>
              <a:t>СОДЕРЖАТЕЛЬНЫЙ РАЗДЕЛ</a:t>
            </a:r>
            <a:endParaRPr lang="ru-RU" altLang="ru-RU" sz="2000" b="1">
              <a:solidFill>
                <a:srgbClr val="000000"/>
              </a:solidFill>
              <a:latin typeface="+mn-lt"/>
              <a:sym typeface="Fira Sans Condensed" panose="020B0603050000020004" pitchFamily="34" charset="0"/>
            </a:endParaRPr>
          </a:p>
        </p:txBody>
      </p:sp>
      <p:sp>
        <p:nvSpPr>
          <p:cNvPr id="36" name="Google Shape;2511;p41">
            <a:extLst>
              <a:ext uri="{FF2B5EF4-FFF2-40B4-BE49-F238E27FC236}">
                <a16:creationId xmlns:a16="http://schemas.microsoft.com/office/drawing/2014/main" xmlns="" id="{4983752B-9281-4CA3-A2E1-F2FE8875D5A8}"/>
              </a:ext>
            </a:extLst>
          </p:cNvPr>
          <p:cNvSpPr txBox="1">
            <a:spLocks noChangeArrowheads="1"/>
          </p:cNvSpPr>
          <p:nvPr/>
        </p:nvSpPr>
        <p:spPr bwMode="auto">
          <a:xfrm flipH="1">
            <a:off x="455613" y="4532313"/>
            <a:ext cx="7570787" cy="527050"/>
          </a:xfrm>
          <a:prstGeom prst="rect">
            <a:avLst/>
          </a:prstGeom>
          <a:solidFill>
            <a:srgbClr val="D83C47"/>
          </a:solid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a:latin typeface="+mn-lt"/>
                <a:sym typeface="Fira Sans Condensed" panose="020B0603050000020004" pitchFamily="34" charset="0"/>
              </a:rPr>
              <a:t>ОРГАНИЗАЦИОННЫЙ РАЗДЕЛ</a:t>
            </a:r>
            <a:endParaRPr lang="ru-RU" altLang="ru-RU" sz="2000" b="1">
              <a:solidFill>
                <a:srgbClr val="000000"/>
              </a:solidFill>
              <a:latin typeface="+mn-lt"/>
              <a:sym typeface="Fira Sans Condensed" panose="020B0603050000020004" pitchFamily="34" charset="0"/>
            </a:endParaRPr>
          </a:p>
        </p:txBody>
      </p:sp>
      <p:sp>
        <p:nvSpPr>
          <p:cNvPr id="37" name="Google Shape;2511;p41">
            <a:extLst>
              <a:ext uri="{FF2B5EF4-FFF2-40B4-BE49-F238E27FC236}">
                <a16:creationId xmlns:a16="http://schemas.microsoft.com/office/drawing/2014/main" xmlns="" id="{ACC565B5-B5F2-4324-9CCA-BF7A75D9FB8A}"/>
              </a:ext>
            </a:extLst>
          </p:cNvPr>
          <p:cNvSpPr txBox="1">
            <a:spLocks noChangeArrowheads="1"/>
          </p:cNvSpPr>
          <p:nvPr/>
        </p:nvSpPr>
        <p:spPr bwMode="auto">
          <a:xfrm flipH="1">
            <a:off x="1906588" y="5135563"/>
            <a:ext cx="1474787" cy="1038225"/>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план внеурочной деятельности</a:t>
            </a:r>
            <a:endParaRPr lang="ru-RU" altLang="ru-RU" sz="1400" b="1">
              <a:solidFill>
                <a:srgbClr val="000000"/>
              </a:solidFill>
              <a:latin typeface="+mn-lt"/>
              <a:sym typeface="Fira Sans Condensed" panose="020B0603050000020004" pitchFamily="34" charset="0"/>
            </a:endParaRPr>
          </a:p>
        </p:txBody>
      </p:sp>
      <p:sp>
        <p:nvSpPr>
          <p:cNvPr id="38" name="Google Shape;2511;p41">
            <a:extLst>
              <a:ext uri="{FF2B5EF4-FFF2-40B4-BE49-F238E27FC236}">
                <a16:creationId xmlns:a16="http://schemas.microsoft.com/office/drawing/2014/main" xmlns="" id="{425B571D-075E-4D67-A49F-D24B6B4DC082}"/>
              </a:ext>
            </a:extLst>
          </p:cNvPr>
          <p:cNvSpPr txBox="1">
            <a:spLocks noChangeArrowheads="1"/>
          </p:cNvSpPr>
          <p:nvPr/>
        </p:nvSpPr>
        <p:spPr bwMode="auto">
          <a:xfrm flipH="1">
            <a:off x="3438525" y="5135563"/>
            <a:ext cx="1473200" cy="1038225"/>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календарный учебный график</a:t>
            </a:r>
            <a:endParaRPr lang="ru-RU" altLang="ru-RU" sz="1400" b="1">
              <a:solidFill>
                <a:srgbClr val="000000"/>
              </a:solidFill>
              <a:latin typeface="+mn-lt"/>
              <a:sym typeface="Fira Sans Condensed" panose="020B0603050000020004" pitchFamily="34" charset="0"/>
            </a:endParaRPr>
          </a:p>
        </p:txBody>
      </p:sp>
      <p:sp>
        <p:nvSpPr>
          <p:cNvPr id="39" name="Google Shape;2511;p41">
            <a:extLst>
              <a:ext uri="{FF2B5EF4-FFF2-40B4-BE49-F238E27FC236}">
                <a16:creationId xmlns:a16="http://schemas.microsoft.com/office/drawing/2014/main" xmlns="" id="{D6583F00-42EC-4EEE-9A83-24601229D1A3}"/>
              </a:ext>
            </a:extLst>
          </p:cNvPr>
          <p:cNvSpPr txBox="1">
            <a:spLocks noChangeArrowheads="1"/>
          </p:cNvSpPr>
          <p:nvPr/>
        </p:nvSpPr>
        <p:spPr bwMode="auto">
          <a:xfrm flipH="1">
            <a:off x="455613" y="5135563"/>
            <a:ext cx="1393825" cy="1038225"/>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dirty="0">
              <a:latin typeface="+mn-lt"/>
              <a:sym typeface="Fira Sans Condensed" panose="020B0603050000020004" pitchFamily="34" charset="0"/>
            </a:endParaRPr>
          </a:p>
          <a:p>
            <a:pPr algn="ctr">
              <a:spcBef>
                <a:spcPct val="0"/>
              </a:spcBef>
              <a:buFontTx/>
              <a:buNone/>
              <a:defRPr/>
            </a:pPr>
            <a:r>
              <a:rPr lang="ru-RU" altLang="ru-RU" sz="1400" b="1" dirty="0">
                <a:latin typeface="+mn-lt"/>
                <a:sym typeface="Fira Sans Condensed" panose="020B0603050000020004" pitchFamily="34" charset="0"/>
              </a:rPr>
              <a:t>учебный план ООО</a:t>
            </a:r>
            <a:endParaRPr lang="ru-RU" altLang="ru-RU" sz="1400" b="1" dirty="0">
              <a:solidFill>
                <a:srgbClr val="000000"/>
              </a:solidFill>
              <a:latin typeface="+mn-lt"/>
              <a:sym typeface="Fira Sans Condensed" panose="020B0603050000020004" pitchFamily="34" charset="0"/>
            </a:endParaRPr>
          </a:p>
        </p:txBody>
      </p:sp>
      <p:sp>
        <p:nvSpPr>
          <p:cNvPr id="40" name="Google Shape;2511;p41">
            <a:extLst>
              <a:ext uri="{FF2B5EF4-FFF2-40B4-BE49-F238E27FC236}">
                <a16:creationId xmlns:a16="http://schemas.microsoft.com/office/drawing/2014/main" xmlns="" id="{BA8C8046-B11F-402E-86BE-5FC406800A0A}"/>
              </a:ext>
            </a:extLst>
          </p:cNvPr>
          <p:cNvSpPr txBox="1">
            <a:spLocks noChangeArrowheads="1"/>
          </p:cNvSpPr>
          <p:nvPr/>
        </p:nvSpPr>
        <p:spPr bwMode="auto">
          <a:xfrm flipH="1">
            <a:off x="4967288" y="5124450"/>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календарный план воспитательной работы</a:t>
            </a:r>
            <a:endParaRPr lang="ru-RU" altLang="ru-RU" sz="1400" b="1">
              <a:solidFill>
                <a:srgbClr val="000000"/>
              </a:solidFill>
              <a:latin typeface="+mn-lt"/>
              <a:sym typeface="Fira Sans Condensed" panose="020B0603050000020004" pitchFamily="34" charset="0"/>
            </a:endParaRPr>
          </a:p>
        </p:txBody>
      </p:sp>
      <p:sp>
        <p:nvSpPr>
          <p:cNvPr id="41" name="Google Shape;2511;p41">
            <a:extLst>
              <a:ext uri="{FF2B5EF4-FFF2-40B4-BE49-F238E27FC236}">
                <a16:creationId xmlns:a16="http://schemas.microsoft.com/office/drawing/2014/main" xmlns="" id="{55EDC644-1300-4F9C-B13F-24089F1B944E}"/>
              </a:ext>
            </a:extLst>
          </p:cNvPr>
          <p:cNvSpPr txBox="1">
            <a:spLocks noChangeArrowheads="1"/>
          </p:cNvSpPr>
          <p:nvPr/>
        </p:nvSpPr>
        <p:spPr bwMode="auto">
          <a:xfrm flipH="1">
            <a:off x="6553200" y="5124450"/>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характеристика условий реализации ООП ООО</a:t>
            </a:r>
            <a:endParaRPr lang="ru-RU" altLang="ru-RU" sz="1400" b="1" dirty="0">
              <a:solidFill>
                <a:srgbClr val="000000"/>
              </a:solidFill>
              <a:latin typeface="+mn-lt"/>
              <a:sym typeface="Fira Sans Condensed" panose="020B06030500000200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2">
            <a:extLst>
              <a:ext uri="{FF2B5EF4-FFF2-40B4-BE49-F238E27FC236}">
                <a16:creationId xmlns:a16="http://schemas.microsoft.com/office/drawing/2014/main" xmlns="" id="{49ABA2D9-4E72-4359-9AAB-5284CF98A71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662" t="5788" r="13307" b="6563"/>
          <a:stretch>
            <a:fillRect/>
          </a:stretch>
        </p:blipFill>
        <p:spPr bwMode="auto">
          <a:xfrm>
            <a:off x="520700" y="1228725"/>
            <a:ext cx="7485063" cy="531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B2E2C513-6C55-46FE-955A-E8D558A39C9B}"/>
              </a:ext>
            </a:extLst>
          </p:cNvPr>
          <p:cNvSpPr txBox="1"/>
          <p:nvPr/>
        </p:nvSpPr>
        <p:spPr>
          <a:xfrm>
            <a:off x="4062413" y="188913"/>
            <a:ext cx="4572000" cy="922337"/>
          </a:xfrm>
          <a:prstGeom prst="rect">
            <a:avLst/>
          </a:prstGeom>
          <a:noFill/>
        </p:spPr>
        <p:txBody>
          <a:bodyPr>
            <a:spAutoFit/>
          </a:bodyPr>
          <a:lstStyle/>
          <a:p>
            <a:pPr algn="ctr">
              <a:defRPr/>
            </a:pPr>
            <a:r>
              <a:rPr lang="ru-RU" b="1" dirty="0">
                <a:solidFill>
                  <a:srgbClr val="231F20"/>
                </a:solidFill>
                <a:latin typeface="+mn-lt"/>
                <a:hlinkClick r:id="rId4"/>
              </a:rPr>
              <a:t>(Проект) Примерная основная образовательная программа основного общего образования</a:t>
            </a:r>
            <a:endParaRPr lang="ru-RU" b="1" dirty="0">
              <a:solidFill>
                <a:srgbClr val="231F20"/>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a:extLst>
              <a:ext uri="{FF2B5EF4-FFF2-40B4-BE49-F238E27FC236}">
                <a16:creationId xmlns:a16="http://schemas.microsoft.com/office/drawing/2014/main" xmlns="" id="{DD780B75-B589-4D15-98D2-B2E1FD309CF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049" t="4755" r="13567" b="4703"/>
          <a:stretch>
            <a:fillRect/>
          </a:stretch>
        </p:blipFill>
        <p:spPr bwMode="auto">
          <a:xfrm>
            <a:off x="914400" y="1522413"/>
            <a:ext cx="7096125" cy="500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64BFDA61-AF0D-4EE4-BF5F-B90164E5E24F}"/>
              </a:ext>
            </a:extLst>
          </p:cNvPr>
          <p:cNvSpPr txBox="1"/>
          <p:nvPr/>
        </p:nvSpPr>
        <p:spPr>
          <a:xfrm>
            <a:off x="4062413" y="188913"/>
            <a:ext cx="4572000" cy="922337"/>
          </a:xfrm>
          <a:prstGeom prst="rect">
            <a:avLst/>
          </a:prstGeom>
          <a:noFill/>
        </p:spPr>
        <p:txBody>
          <a:bodyPr>
            <a:spAutoFit/>
          </a:bodyPr>
          <a:lstStyle/>
          <a:p>
            <a:pPr algn="ctr">
              <a:defRPr/>
            </a:pPr>
            <a:r>
              <a:rPr lang="ru-RU" b="1" dirty="0">
                <a:solidFill>
                  <a:srgbClr val="231F20"/>
                </a:solidFill>
                <a:latin typeface="+mn-lt"/>
                <a:hlinkClick r:id="rId4"/>
              </a:rPr>
              <a:t>(Проект) Примерная основная образовательная программа основного общего образования</a:t>
            </a:r>
            <a:endParaRPr lang="ru-RU" b="1" dirty="0">
              <a:solidFill>
                <a:srgbClr val="231F20"/>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oogle Shape;824;p33">
            <a:extLst>
              <a:ext uri="{FF2B5EF4-FFF2-40B4-BE49-F238E27FC236}">
                <a16:creationId xmlns:a16="http://schemas.microsoft.com/office/drawing/2014/main" xmlns="" id="{5707DEF6-9AF5-4B2E-8EB7-C69EA5305FF8}"/>
              </a:ext>
            </a:extLst>
          </p:cNvPr>
          <p:cNvGrpSpPr>
            <a:grpSpLocks/>
          </p:cNvGrpSpPr>
          <p:nvPr/>
        </p:nvGrpSpPr>
        <p:grpSpPr bwMode="auto">
          <a:xfrm>
            <a:off x="847725" y="514350"/>
            <a:ext cx="8150225" cy="554038"/>
            <a:chOff x="1561100" y="1433050"/>
            <a:chExt cx="1143601" cy="531000"/>
          </a:xfrm>
        </p:grpSpPr>
        <p:sp>
          <p:nvSpPr>
            <p:cNvPr id="22553" name="Google Shape;825;p33">
              <a:extLst>
                <a:ext uri="{FF2B5EF4-FFF2-40B4-BE49-F238E27FC236}">
                  <a16:creationId xmlns:a16="http://schemas.microsoft.com/office/drawing/2014/main" xmlns="" id="{24B92486-1306-43B5-BDAC-470BF281F0F9}"/>
                </a:ext>
              </a:extLst>
            </p:cNvPr>
            <p:cNvSpPr txBox="1">
              <a:spLocks noChangeArrowheads="1"/>
            </p:cNvSpPr>
            <p:nvPr/>
          </p:nvSpPr>
          <p:spPr bwMode="auto">
            <a:xfrm>
              <a:off x="1561100" y="1716047"/>
              <a:ext cx="1143601" cy="24800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ea typeface="Roboto" panose="02000000000000000000" pitchFamily="2" charset="0"/>
                  <a:cs typeface="Times New Roman" panose="02020603050405020304" pitchFamily="18" charset="0"/>
                  <a:sym typeface="Roboto" panose="02000000000000000000" pitchFamily="2" charset="0"/>
                </a:rPr>
                <a:t>(сравнительный анализ старого и обновленного ФГОС)</a:t>
              </a:r>
            </a:p>
          </p:txBody>
        </p:sp>
        <p:sp>
          <p:nvSpPr>
            <p:cNvPr id="22554" name="Google Shape;826;p33">
              <a:extLst>
                <a:ext uri="{FF2B5EF4-FFF2-40B4-BE49-F238E27FC236}">
                  <a16:creationId xmlns:a16="http://schemas.microsoft.com/office/drawing/2014/main" xmlns="" id="{910A8AE2-6EBB-4C1E-BCC3-F4795C976790}"/>
                </a:ext>
              </a:extLst>
            </p:cNvPr>
            <p:cNvSpPr txBox="1">
              <a:spLocks noChangeArrowheads="1"/>
            </p:cNvSpPr>
            <p:nvPr/>
          </p:nvSpPr>
          <p:spPr bwMode="auto">
            <a:xfrm>
              <a:off x="1561100" y="1433050"/>
              <a:ext cx="1069425" cy="28299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latin typeface="+mn-lt"/>
                  <a:sym typeface="Fira Sans Extra Condensed" panose="020F0502020204030204" pitchFamily="34" charset="0"/>
                </a:rPr>
                <a:t>ОСНОВНЫЕ ИЗМЕНЕНИЯ В СТРУКТУРЕ ООП НОО</a:t>
              </a:r>
            </a:p>
          </p:txBody>
        </p:sp>
      </p:grpSp>
      <p:graphicFrame>
        <p:nvGraphicFramePr>
          <p:cNvPr id="7" name="Таблица 6">
            <a:extLst>
              <a:ext uri="{FF2B5EF4-FFF2-40B4-BE49-F238E27FC236}">
                <a16:creationId xmlns:a16="http://schemas.microsoft.com/office/drawing/2014/main" xmlns="" id="{6F344D43-88DB-4038-ABF3-DFCCCE9D7382}"/>
              </a:ext>
            </a:extLst>
          </p:cNvPr>
          <p:cNvGraphicFramePr>
            <a:graphicFrameLocks noGrp="1"/>
          </p:cNvGraphicFramePr>
          <p:nvPr/>
        </p:nvGraphicFramePr>
        <p:xfrm>
          <a:off x="398463" y="1417638"/>
          <a:ext cx="7621587" cy="5272087"/>
        </p:xfrm>
        <a:graphic>
          <a:graphicData uri="http://schemas.openxmlformats.org/drawingml/2006/table">
            <a:tbl>
              <a:tblPr firstRow="1" firstCol="1" bandRow="1"/>
              <a:tblGrid>
                <a:gridCol w="3810394">
                  <a:extLst>
                    <a:ext uri="{9D8B030D-6E8A-4147-A177-3AD203B41FA5}">
                      <a16:colId xmlns:a16="http://schemas.microsoft.com/office/drawing/2014/main" xmlns="" val="20000"/>
                    </a:ext>
                  </a:extLst>
                </a:gridCol>
                <a:gridCol w="3811193">
                  <a:extLst>
                    <a:ext uri="{9D8B030D-6E8A-4147-A177-3AD203B41FA5}">
                      <a16:colId xmlns:a16="http://schemas.microsoft.com/office/drawing/2014/main" xmlns="" val="20001"/>
                    </a:ext>
                  </a:extLst>
                </a:gridCol>
              </a:tblGrid>
              <a:tr h="304836">
                <a:tc>
                  <a:txBody>
                    <a:bodyPr/>
                    <a:lstStyle/>
                    <a:p>
                      <a:pPr algn="ctr">
                        <a:lnSpc>
                          <a:spcPct val="100000"/>
                        </a:lnSpc>
                        <a:spcAft>
                          <a:spcPts val="0"/>
                        </a:spcAft>
                      </a:pPr>
                      <a:r>
                        <a:rPr lang="ru-RU" sz="2000" b="1" dirty="0">
                          <a:solidFill>
                            <a:srgbClr val="C00000"/>
                          </a:solidFill>
                          <a:effectLst/>
                          <a:latin typeface="+mn-lt"/>
                        </a:rPr>
                        <a:t>Было</a:t>
                      </a:r>
                      <a:endParaRPr lang="ru-RU" sz="2000" b="1" dirty="0">
                        <a:solidFill>
                          <a:srgbClr val="C00000"/>
                        </a:solidFill>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ctr">
                        <a:lnSpc>
                          <a:spcPct val="100000"/>
                        </a:lnSpc>
                        <a:spcAft>
                          <a:spcPts val="0"/>
                        </a:spcAft>
                      </a:pPr>
                      <a:r>
                        <a:rPr lang="ru-RU" sz="2000" b="1" dirty="0">
                          <a:solidFill>
                            <a:srgbClr val="C00000"/>
                          </a:solidFill>
                          <a:effectLst/>
                          <a:latin typeface="+mn-lt"/>
                        </a:rPr>
                        <a:t>Стало</a:t>
                      </a:r>
                      <a:endParaRPr lang="ru-RU" sz="2000" b="1" dirty="0">
                        <a:solidFill>
                          <a:srgbClr val="C00000"/>
                        </a:solidFill>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0"/>
                  </a:ext>
                </a:extLst>
              </a:tr>
              <a:tr h="202700">
                <a:tc gridSpan="2">
                  <a:txBody>
                    <a:bodyPr/>
                    <a:lstStyle/>
                    <a:p>
                      <a:pPr algn="ctr">
                        <a:lnSpc>
                          <a:spcPct val="100000"/>
                        </a:lnSpc>
                        <a:spcAft>
                          <a:spcPts val="0"/>
                        </a:spcAft>
                      </a:pPr>
                      <a:r>
                        <a:rPr lang="ru-RU" sz="1300" b="1" dirty="0">
                          <a:effectLst/>
                          <a:latin typeface="+mn-lt"/>
                        </a:rPr>
                        <a:t>Целевой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xmlns="" val="10001"/>
                  </a:ext>
                </a:extLst>
              </a:tr>
              <a:tr h="990716">
                <a:tc>
                  <a:txBody>
                    <a:bodyPr/>
                    <a:lstStyle/>
                    <a:p>
                      <a:pPr algn="just">
                        <a:lnSpc>
                          <a:spcPct val="100000"/>
                        </a:lnSpc>
                        <a:spcAft>
                          <a:spcPts val="0"/>
                        </a:spcAft>
                      </a:pPr>
                      <a:r>
                        <a:rPr lang="ru-RU" sz="1300" dirty="0">
                          <a:effectLst/>
                          <a:latin typeface="+mn-lt"/>
                        </a:rPr>
                        <a:t>– пояснительная записка;</a:t>
                      </a:r>
                    </a:p>
                    <a:p>
                      <a:pPr algn="just">
                        <a:lnSpc>
                          <a:spcPct val="100000"/>
                        </a:lnSpc>
                        <a:spcAft>
                          <a:spcPts val="0"/>
                        </a:spcAft>
                      </a:pPr>
                      <a:r>
                        <a:rPr lang="ru-RU" sz="1300" dirty="0">
                          <a:effectLst/>
                          <a:latin typeface="+mn-lt"/>
                        </a:rPr>
                        <a:t>– планируемые результаты освоения обучающимися ООП НОО;</a:t>
                      </a:r>
                    </a:p>
                    <a:p>
                      <a:pPr algn="just">
                        <a:lnSpc>
                          <a:spcPct val="100000"/>
                        </a:lnSpc>
                        <a:spcAft>
                          <a:spcPts val="0"/>
                        </a:spcAft>
                      </a:pPr>
                      <a:r>
                        <a:rPr lang="ru-RU" sz="1300" dirty="0">
                          <a:effectLst/>
                          <a:latin typeface="+mn-lt"/>
                        </a:rPr>
                        <a:t>– система оценки достижения планируемых результатов освоения ООП НОО</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пояснительная записка;</a:t>
                      </a:r>
                    </a:p>
                    <a:p>
                      <a:pPr algn="just">
                        <a:lnSpc>
                          <a:spcPct val="100000"/>
                        </a:lnSpc>
                        <a:spcAft>
                          <a:spcPts val="0"/>
                        </a:spcAft>
                      </a:pPr>
                      <a:r>
                        <a:rPr lang="ru-RU" sz="1300" dirty="0">
                          <a:effectLst/>
                          <a:latin typeface="+mn-lt"/>
                        </a:rPr>
                        <a:t>– планируемые результаты освоения обучающимися программы НОО;</a:t>
                      </a:r>
                    </a:p>
                    <a:p>
                      <a:pPr algn="just">
                        <a:lnSpc>
                          <a:spcPct val="100000"/>
                        </a:lnSpc>
                        <a:spcAft>
                          <a:spcPts val="0"/>
                        </a:spcAft>
                      </a:pPr>
                      <a:r>
                        <a:rPr lang="ru-RU" sz="1300" dirty="0">
                          <a:effectLst/>
                          <a:latin typeface="+mn-lt"/>
                        </a:rPr>
                        <a:t>– система оценки достижения планируемых результатов освоения программы НОО</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2"/>
                  </a:ext>
                </a:extLst>
              </a:tr>
              <a:tr h="202700">
                <a:tc gridSpan="2">
                  <a:txBody>
                    <a:bodyPr/>
                    <a:lstStyle/>
                    <a:p>
                      <a:pPr algn="ctr">
                        <a:lnSpc>
                          <a:spcPct val="100000"/>
                        </a:lnSpc>
                        <a:spcAft>
                          <a:spcPts val="0"/>
                        </a:spcAft>
                      </a:pPr>
                      <a:r>
                        <a:rPr lang="ru-RU" sz="1300" b="1" dirty="0">
                          <a:effectLst/>
                          <a:latin typeface="+mn-lt"/>
                        </a:rPr>
                        <a:t>Содержательный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xmlns="" val="10003"/>
                  </a:ext>
                </a:extLst>
              </a:tr>
              <a:tr h="1585146">
                <a:tc>
                  <a:txBody>
                    <a:bodyPr/>
                    <a:lstStyle/>
                    <a:p>
                      <a:pPr algn="just">
                        <a:lnSpc>
                          <a:spcPct val="100000"/>
                        </a:lnSpc>
                        <a:spcAft>
                          <a:spcPts val="0"/>
                        </a:spcAft>
                      </a:pPr>
                      <a:r>
                        <a:rPr lang="ru-RU" sz="1300" dirty="0">
                          <a:effectLst/>
                          <a:latin typeface="+mn-lt"/>
                        </a:rPr>
                        <a:t>– программа формирования УУД у обучающихся;</a:t>
                      </a:r>
                    </a:p>
                    <a:p>
                      <a:pPr algn="just">
                        <a:lnSpc>
                          <a:spcPct val="100000"/>
                        </a:lnSpc>
                        <a:spcAft>
                          <a:spcPts val="0"/>
                        </a:spcAft>
                      </a:pPr>
                      <a:r>
                        <a:rPr lang="ru-RU" sz="1300" dirty="0">
                          <a:effectLst/>
                          <a:latin typeface="+mn-lt"/>
                        </a:rPr>
                        <a:t>– программы отдельных учебных предметов, курсов и курсов внеурочной деятельности;</a:t>
                      </a:r>
                    </a:p>
                    <a:p>
                      <a:pPr algn="just">
                        <a:lnSpc>
                          <a:spcPct val="100000"/>
                        </a:lnSpc>
                        <a:spcAft>
                          <a:spcPts val="0"/>
                        </a:spcAft>
                      </a:pPr>
                      <a:r>
                        <a:rPr lang="ru-RU" sz="1300" dirty="0">
                          <a:effectLst/>
                          <a:latin typeface="+mn-lt"/>
                        </a:rPr>
                        <a:t>– рабочая программа воспитания, календарный план воспитательной работы;</a:t>
                      </a:r>
                    </a:p>
                    <a:p>
                      <a:pPr algn="just">
                        <a:lnSpc>
                          <a:spcPct val="100000"/>
                        </a:lnSpc>
                        <a:spcAft>
                          <a:spcPts val="0"/>
                        </a:spcAft>
                      </a:pPr>
                      <a:r>
                        <a:rPr lang="ru-RU" sz="1300" dirty="0">
                          <a:effectLst/>
                          <a:latin typeface="+mn-lt"/>
                        </a:rPr>
                        <a:t>– программа коррекционной работы;</a:t>
                      </a:r>
                    </a:p>
                    <a:p>
                      <a:pPr algn="just">
                        <a:lnSpc>
                          <a:spcPct val="100000"/>
                        </a:lnSpc>
                        <a:spcAft>
                          <a:spcPts val="0"/>
                        </a:spcAft>
                      </a:pPr>
                      <a:r>
                        <a:rPr lang="ru-RU" sz="1300" dirty="0">
                          <a:effectLst/>
                          <a:latin typeface="+mn-lt"/>
                        </a:rPr>
                        <a:t>– программа формирования экологической культуры, здорового и безопасного образа жизни</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программа формирования УУД у обучающихся;</a:t>
                      </a:r>
                    </a:p>
                    <a:p>
                      <a:pPr algn="just">
                        <a:lnSpc>
                          <a:spcPct val="100000"/>
                        </a:lnSpc>
                        <a:spcAft>
                          <a:spcPts val="0"/>
                        </a:spcAft>
                      </a:pPr>
                      <a:r>
                        <a:rPr lang="ru-RU" sz="1300" dirty="0">
                          <a:effectLst/>
                          <a:latin typeface="+mn-lt"/>
                        </a:rPr>
                        <a:t>– рабочие программы учебных предметов, учебных курсов, в том числе внеурочной деятельности, учебных модулей;</a:t>
                      </a:r>
                    </a:p>
                    <a:p>
                      <a:pPr algn="just">
                        <a:lnSpc>
                          <a:spcPct val="100000"/>
                        </a:lnSpc>
                        <a:spcAft>
                          <a:spcPts val="0"/>
                        </a:spcAft>
                      </a:pPr>
                      <a:r>
                        <a:rPr lang="ru-RU" sz="1300" dirty="0">
                          <a:effectLst/>
                          <a:latin typeface="+mn-lt"/>
                        </a:rPr>
                        <a:t>– рабочая программа воспитания</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4"/>
                  </a:ext>
                </a:extLst>
              </a:tr>
              <a:tr h="202700">
                <a:tc gridSpan="2">
                  <a:txBody>
                    <a:bodyPr/>
                    <a:lstStyle/>
                    <a:p>
                      <a:pPr algn="ctr">
                        <a:lnSpc>
                          <a:spcPct val="100000"/>
                        </a:lnSpc>
                        <a:spcAft>
                          <a:spcPts val="0"/>
                        </a:spcAft>
                      </a:pPr>
                      <a:r>
                        <a:rPr lang="ru-RU" sz="1300" b="1" dirty="0">
                          <a:effectLst/>
                          <a:latin typeface="+mn-lt"/>
                        </a:rPr>
                        <a:t>Организационный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xmlns="" val="10005"/>
                  </a:ext>
                </a:extLst>
              </a:tr>
              <a:tr h="1783289">
                <a:tc>
                  <a:txBody>
                    <a:bodyPr/>
                    <a:lstStyle/>
                    <a:p>
                      <a:pPr algn="just">
                        <a:lnSpc>
                          <a:spcPct val="100000"/>
                        </a:lnSpc>
                        <a:spcAft>
                          <a:spcPts val="0"/>
                        </a:spcAft>
                      </a:pPr>
                      <a:r>
                        <a:rPr lang="ru-RU" sz="1300" dirty="0">
                          <a:effectLst/>
                          <a:latin typeface="+mn-lt"/>
                        </a:rPr>
                        <a:t>– учебный план НОО;</a:t>
                      </a:r>
                    </a:p>
                    <a:p>
                      <a:pPr algn="just">
                        <a:lnSpc>
                          <a:spcPct val="100000"/>
                        </a:lnSpc>
                        <a:spcAft>
                          <a:spcPts val="0"/>
                        </a:spcAft>
                      </a:pPr>
                      <a:r>
                        <a:rPr lang="ru-RU" sz="1300" dirty="0">
                          <a:effectLst/>
                          <a:latin typeface="+mn-lt"/>
                        </a:rPr>
                        <a:t>– календарный учебный график;</a:t>
                      </a:r>
                    </a:p>
                    <a:p>
                      <a:pPr algn="just">
                        <a:lnSpc>
                          <a:spcPct val="100000"/>
                        </a:lnSpc>
                        <a:spcAft>
                          <a:spcPts val="0"/>
                        </a:spcAft>
                      </a:pPr>
                      <a:r>
                        <a:rPr lang="ru-RU" sz="1300" dirty="0">
                          <a:effectLst/>
                          <a:latin typeface="+mn-lt"/>
                        </a:rPr>
                        <a:t>– план внеурочной деятельности;</a:t>
                      </a:r>
                    </a:p>
                    <a:p>
                      <a:pPr algn="just">
                        <a:lnSpc>
                          <a:spcPct val="100000"/>
                        </a:lnSpc>
                        <a:spcAft>
                          <a:spcPts val="0"/>
                        </a:spcAft>
                      </a:pPr>
                      <a:r>
                        <a:rPr lang="ru-RU" sz="1300" dirty="0">
                          <a:effectLst/>
                          <a:latin typeface="+mn-lt"/>
                        </a:rPr>
                        <a:t>– система условий реализации ООП НОО;</a:t>
                      </a:r>
                    </a:p>
                    <a:p>
                      <a:pPr algn="just">
                        <a:lnSpc>
                          <a:spcPct val="100000"/>
                        </a:lnSpc>
                        <a:spcAft>
                          <a:spcPts val="0"/>
                        </a:spcAft>
                      </a:pPr>
                      <a:r>
                        <a:rPr lang="ru-RU" sz="1300" dirty="0">
                          <a:effectLst/>
                          <a:latin typeface="+mn-lt"/>
                        </a:rPr>
                        <a:t>– календарный план воспитательной работы</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учебный план НОО;</a:t>
                      </a:r>
                    </a:p>
                    <a:p>
                      <a:pPr algn="just">
                        <a:lnSpc>
                          <a:spcPct val="100000"/>
                        </a:lnSpc>
                        <a:spcAft>
                          <a:spcPts val="0"/>
                        </a:spcAft>
                      </a:pPr>
                      <a:r>
                        <a:rPr lang="ru-RU" sz="1300" dirty="0">
                          <a:effectLst/>
                          <a:latin typeface="+mn-lt"/>
                        </a:rPr>
                        <a:t>– календарный учебный график;</a:t>
                      </a:r>
                    </a:p>
                    <a:p>
                      <a:pPr algn="just">
                        <a:lnSpc>
                          <a:spcPct val="100000"/>
                        </a:lnSpc>
                        <a:spcAft>
                          <a:spcPts val="0"/>
                        </a:spcAft>
                      </a:pPr>
                      <a:r>
                        <a:rPr lang="ru-RU" sz="1300" dirty="0">
                          <a:effectLst/>
                          <a:latin typeface="+mn-lt"/>
                        </a:rPr>
                        <a:t>– план внеурочной деятельности;</a:t>
                      </a:r>
                    </a:p>
                    <a:p>
                      <a:pPr algn="just">
                        <a:lnSpc>
                          <a:spcPct val="100000"/>
                        </a:lnSpc>
                        <a:spcAft>
                          <a:spcPts val="0"/>
                        </a:spcAft>
                      </a:pPr>
                      <a:r>
                        <a:rPr lang="ru-RU" sz="1300" dirty="0">
                          <a:effectLst/>
                          <a:latin typeface="+mn-lt"/>
                        </a:rPr>
                        <a:t>– характеристика условий реализации программы НОО в соответствии с требованиями ФГОС;</a:t>
                      </a:r>
                    </a:p>
                    <a:p>
                      <a:pPr algn="just">
                        <a:lnSpc>
                          <a:spcPct val="100000"/>
                        </a:lnSpc>
                        <a:spcAft>
                          <a:spcPts val="0"/>
                        </a:spcAft>
                      </a:pPr>
                      <a:r>
                        <a:rPr lang="ru-RU" sz="1300" dirty="0">
                          <a:effectLst/>
                          <a:latin typeface="+mn-lt"/>
                        </a:rPr>
                        <a:t>– календарный план воспитательной работы с перечнем событий и мероприятий воспитательной направленности, которые организует и проводит школа или в которых она принимает участие </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6"/>
                  </a:ext>
                </a:extLst>
              </a:tr>
            </a:tbl>
          </a:graphicData>
        </a:graphic>
      </p:graphicFrame>
      <p:sp>
        <p:nvSpPr>
          <p:cNvPr id="27677" name="Google Shape;815;p33">
            <a:extLst>
              <a:ext uri="{FF2B5EF4-FFF2-40B4-BE49-F238E27FC236}">
                <a16:creationId xmlns:a16="http://schemas.microsoft.com/office/drawing/2014/main" xmlns="" id="{D8F4C978-3068-4433-A72E-DD58D02491C9}"/>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7678" name="Google Shape;818;p33">
            <a:extLst>
              <a:ext uri="{FF2B5EF4-FFF2-40B4-BE49-F238E27FC236}">
                <a16:creationId xmlns:a16="http://schemas.microsoft.com/office/drawing/2014/main" xmlns="" id="{B25EEFCC-A4FF-4728-B583-2295357FC4B8}"/>
              </a:ext>
            </a:extLst>
          </p:cNvPr>
          <p:cNvGrpSpPr>
            <a:grpSpLocks/>
          </p:cNvGrpSpPr>
          <p:nvPr/>
        </p:nvGrpSpPr>
        <p:grpSpPr bwMode="auto">
          <a:xfrm>
            <a:off x="512763" y="712788"/>
            <a:ext cx="233362" cy="265112"/>
            <a:chOff x="846218" y="3458333"/>
            <a:chExt cx="343138" cy="364887"/>
          </a:xfrm>
        </p:grpSpPr>
        <p:sp>
          <p:nvSpPr>
            <p:cNvPr id="27679" name="Google Shape;819;p33">
              <a:extLst>
                <a:ext uri="{FF2B5EF4-FFF2-40B4-BE49-F238E27FC236}">
                  <a16:creationId xmlns:a16="http://schemas.microsoft.com/office/drawing/2014/main" xmlns=""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xmlns=""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xmlns=""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a:extLst>
              <a:ext uri="{FF2B5EF4-FFF2-40B4-BE49-F238E27FC236}">
                <a16:creationId xmlns:a16="http://schemas.microsoft.com/office/drawing/2014/main" xmlns="" id="{7B10D745-A10F-438C-8DC3-A5ECAC963D93}"/>
              </a:ext>
            </a:extLst>
          </p:cNvPr>
          <p:cNvGraphicFramePr>
            <a:graphicFrameLocks noGrp="1"/>
          </p:cNvGraphicFramePr>
          <p:nvPr/>
        </p:nvGraphicFramePr>
        <p:xfrm>
          <a:off x="254000" y="1487488"/>
          <a:ext cx="7869238" cy="5072062"/>
        </p:xfrm>
        <a:graphic>
          <a:graphicData uri="http://schemas.openxmlformats.org/drawingml/2006/table">
            <a:tbl>
              <a:tblPr>
                <a:tableStyleId>{5940675A-B579-460E-94D1-54222C63F5DA}</a:tableStyleId>
              </a:tblPr>
              <a:tblGrid>
                <a:gridCol w="3679972">
                  <a:extLst>
                    <a:ext uri="{9D8B030D-6E8A-4147-A177-3AD203B41FA5}">
                      <a16:colId xmlns:a16="http://schemas.microsoft.com/office/drawing/2014/main" xmlns="" val="20000"/>
                    </a:ext>
                  </a:extLst>
                </a:gridCol>
                <a:gridCol w="4189266">
                  <a:extLst>
                    <a:ext uri="{9D8B030D-6E8A-4147-A177-3AD203B41FA5}">
                      <a16:colId xmlns:a16="http://schemas.microsoft.com/office/drawing/2014/main" xmlns="" val="20001"/>
                    </a:ext>
                  </a:extLst>
                </a:gridCol>
              </a:tblGrid>
              <a:tr h="345081">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2000" b="1" u="none" strike="noStrike" cap="none" normalizeH="0" baseline="0" dirty="0">
                          <a:ln>
                            <a:noFill/>
                          </a:ln>
                          <a:solidFill>
                            <a:srgbClr val="C00000"/>
                          </a:solidFill>
                          <a:effectLst/>
                          <a:sym typeface="Arial" pitchFamily="34" charset="0"/>
                        </a:rPr>
                        <a:t>Было (п.14 ФГОС ООО)</a:t>
                      </a:r>
                      <a:endParaRPr kumimoji="0" lang="ru-RU" sz="2000" b="1" i="0" u="none" strike="noStrike" cap="none" normalizeH="0" baseline="0" dirty="0">
                        <a:ln>
                          <a:noFill/>
                        </a:ln>
                        <a:solidFill>
                          <a:srgbClr val="C00000"/>
                        </a:solidFill>
                        <a:effectLst/>
                        <a:latin typeface="+mn-lt"/>
                        <a:cs typeface="Times New Roman" pitchFamily="18" charset="0"/>
                        <a:sym typeface="Arial" pitchFamily="34" charset="0"/>
                      </a:endParaRPr>
                    </a:p>
                  </a:txBody>
                  <a:tcPr marL="8985" marR="8985" marT="0" marB="0"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2000" b="1" u="none" strike="noStrike" cap="none" normalizeH="0" baseline="0" dirty="0">
                          <a:ln>
                            <a:noFill/>
                          </a:ln>
                          <a:solidFill>
                            <a:srgbClr val="C00000"/>
                          </a:solidFill>
                          <a:effectLst/>
                          <a:sym typeface="Arial" pitchFamily="34" charset="0"/>
                        </a:rPr>
                        <a:t>Стало (п.25-33.3. ФГОС ООО)</a:t>
                      </a:r>
                      <a:endParaRPr kumimoji="0" lang="ru-RU" sz="2000" b="1" i="0" u="none" strike="noStrike" cap="none" normalizeH="0" baseline="0" dirty="0">
                        <a:ln>
                          <a:noFill/>
                        </a:ln>
                        <a:solidFill>
                          <a:srgbClr val="C00000"/>
                        </a:solidFill>
                        <a:effectLst/>
                        <a:latin typeface="+mn-lt"/>
                        <a:cs typeface="Times New Roman" pitchFamily="18" charset="0"/>
                        <a:sym typeface="Arial" pitchFamily="34" charset="0"/>
                      </a:endParaRPr>
                    </a:p>
                  </a:txBody>
                  <a:tcPr marL="8985" marR="8985" marT="0" marB="0" horzOverflow="overflow"/>
                </a:tc>
                <a:extLst>
                  <a:ext uri="{0D108BD9-81ED-4DB2-BD59-A6C34878D82A}">
                    <a16:rowId xmlns:a16="http://schemas.microsoft.com/office/drawing/2014/main" xmlns="" val="10000"/>
                  </a:ext>
                </a:extLst>
              </a:tr>
              <a:tr h="205521">
                <a:tc gridSpan="2">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300" b="1" u="none" strike="noStrike" cap="none" normalizeH="0" baseline="0" dirty="0">
                          <a:ln>
                            <a:noFill/>
                          </a:ln>
                          <a:solidFill>
                            <a:schemeClr val="tx1"/>
                          </a:solidFill>
                          <a:effectLst/>
                          <a:sym typeface="Arial" pitchFamily="34" charset="0"/>
                        </a:rPr>
                        <a:t>Целевой раздел</a:t>
                      </a:r>
                      <a:endParaRPr kumimoji="0" lang="ru-RU" sz="1300" b="1" i="0" u="none" strike="noStrike" cap="none" normalizeH="0" baseline="0" dirty="0">
                        <a:ln>
                          <a:noFill/>
                        </a:ln>
                        <a:solidFill>
                          <a:schemeClr val="tx1"/>
                        </a:solidFill>
                        <a:effectLst/>
                        <a:latin typeface="+mn-lt"/>
                        <a:cs typeface="Times New Roman" pitchFamily="18" charset="0"/>
                        <a:sym typeface="Arial" pitchFamily="34" charset="0"/>
                      </a:endParaRPr>
                    </a:p>
                  </a:txBody>
                  <a:tcPr marL="8985" marR="8985" marT="0" marB="0" horzOverflow="overflow"/>
                </a:tc>
                <a:tc hMerge="1">
                  <a:txBody>
                    <a:bodyPr/>
                    <a:lstStyle/>
                    <a:p>
                      <a:endParaRPr lang="ru-RU"/>
                    </a:p>
                  </a:txBody>
                  <a:tcPr/>
                </a:tc>
                <a:extLst>
                  <a:ext uri="{0D108BD9-81ED-4DB2-BD59-A6C34878D82A}">
                    <a16:rowId xmlns:a16="http://schemas.microsoft.com/office/drawing/2014/main" xmlns="" val="10001"/>
                  </a:ext>
                </a:extLst>
              </a:tr>
              <a:tr h="1027605">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пояснительная записка;</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планируемые результаты освоения обучающимися ООП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система оценки достижения планируемых результатов освоения ООП ООО</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пояснительная записка;</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планируемые результаты освоения обучающимися программы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система оценки достижения планируемых результатов освоения программы ООО</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extLst>
                  <a:ext uri="{0D108BD9-81ED-4DB2-BD59-A6C34878D82A}">
                    <a16:rowId xmlns:a16="http://schemas.microsoft.com/office/drawing/2014/main" xmlns="" val="10002"/>
                  </a:ext>
                </a:extLst>
              </a:tr>
              <a:tr h="205521">
                <a:tc gridSpan="2">
                  <a:txBody>
                    <a:bodyPr/>
                    <a:lstStyle/>
                    <a:p>
                      <a:pPr marL="285750" marR="0" lvl="0" indent="-285750" algn="ctr" defTabSz="914400" rtl="0" eaLnBrk="1" fontAlgn="base" latinLnBrk="0" hangingPunct="1">
                        <a:lnSpc>
                          <a:spcPct val="100000"/>
                        </a:lnSpc>
                        <a:spcBef>
                          <a:spcPct val="0"/>
                        </a:spcBef>
                        <a:spcAft>
                          <a:spcPct val="0"/>
                        </a:spcAft>
                        <a:buClr>
                          <a:srgbClr val="000000"/>
                        </a:buClr>
                        <a:buSzTx/>
                        <a:buFont typeface="Symbol" panose="05050102010706020507" pitchFamily="18" charset="2"/>
                        <a:buChar char=""/>
                        <a:tabLst/>
                      </a:pPr>
                      <a:r>
                        <a:rPr kumimoji="0" lang="ru-RU" sz="1300" b="1" u="none" strike="noStrike" cap="none" normalizeH="0" baseline="0" dirty="0">
                          <a:ln>
                            <a:noFill/>
                          </a:ln>
                          <a:solidFill>
                            <a:schemeClr val="tx1"/>
                          </a:solidFill>
                          <a:effectLst/>
                          <a:sym typeface="Arial" pitchFamily="34" charset="0"/>
                        </a:rPr>
                        <a:t>Содержательный раздел</a:t>
                      </a:r>
                      <a:endParaRPr kumimoji="0" lang="ru-RU" sz="1300" b="1" i="0" u="none" strike="noStrike" cap="none" normalizeH="0" baseline="0" dirty="0">
                        <a:ln>
                          <a:noFill/>
                        </a:ln>
                        <a:solidFill>
                          <a:schemeClr val="tx1"/>
                        </a:solidFill>
                        <a:effectLst/>
                        <a:latin typeface="+mn-lt"/>
                        <a:cs typeface="Times New Roman" pitchFamily="18" charset="0"/>
                        <a:sym typeface="Arial" pitchFamily="34" charset="0"/>
                      </a:endParaRPr>
                    </a:p>
                  </a:txBody>
                  <a:tcPr marL="8985" marR="8985" marT="0" marB="0" horzOverflow="overflow"/>
                </a:tc>
                <a:tc hMerge="1">
                  <a:txBody>
                    <a:bodyPr/>
                    <a:lstStyle/>
                    <a:p>
                      <a:endParaRPr lang="ru-RU"/>
                    </a:p>
                  </a:txBody>
                  <a:tcPr/>
                </a:tc>
                <a:extLst>
                  <a:ext uri="{0D108BD9-81ED-4DB2-BD59-A6C34878D82A}">
                    <a16:rowId xmlns:a16="http://schemas.microsoft.com/office/drawing/2014/main" xmlns="" val="10003"/>
                  </a:ext>
                </a:extLst>
              </a:tr>
              <a:tr h="1438646">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развития УУД;</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программы отдельных учебных предметов, курсов и курсов внеурочной деятельности;</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рабочая программа воспитания;</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коррекционной работы</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формирования УУД;</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рабочие программы учебных предметов, учебных курсов, в том числе внеурочной деятельности, учебных модулей;</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рабочая программа воспитания;</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коррекционной работы – если в школе есть ученики с ОВЗ</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extLst>
                  <a:ext uri="{0D108BD9-81ED-4DB2-BD59-A6C34878D82A}">
                    <a16:rowId xmlns:a16="http://schemas.microsoft.com/office/drawing/2014/main" xmlns="" val="10004"/>
                  </a:ext>
                </a:extLst>
              </a:tr>
              <a:tr h="205521">
                <a:tc gridSpan="2">
                  <a:txBody>
                    <a:bodyPr/>
                    <a:lstStyle/>
                    <a:p>
                      <a:pPr marL="285750" marR="0" lvl="0" indent="-285750" algn="ctr" defTabSz="914400" rtl="0" eaLnBrk="1" fontAlgn="base" latinLnBrk="0" hangingPunct="1">
                        <a:lnSpc>
                          <a:spcPct val="100000"/>
                        </a:lnSpc>
                        <a:spcBef>
                          <a:spcPct val="0"/>
                        </a:spcBef>
                        <a:spcAft>
                          <a:spcPct val="0"/>
                        </a:spcAft>
                        <a:buClr>
                          <a:srgbClr val="000000"/>
                        </a:buClr>
                        <a:buSzTx/>
                        <a:buFont typeface="Symbol" panose="05050102010706020507" pitchFamily="18" charset="2"/>
                        <a:buChar char=""/>
                        <a:tabLst/>
                      </a:pPr>
                      <a:r>
                        <a:rPr kumimoji="0" lang="ru-RU" sz="1300" b="1" u="none" strike="noStrike" cap="none" normalizeH="0" baseline="0" dirty="0">
                          <a:ln>
                            <a:noFill/>
                          </a:ln>
                          <a:solidFill>
                            <a:schemeClr val="tx1"/>
                          </a:solidFill>
                          <a:effectLst/>
                          <a:sym typeface="Arial" pitchFamily="34" charset="0"/>
                        </a:rPr>
                        <a:t>Организационный раздел</a:t>
                      </a:r>
                      <a:endParaRPr kumimoji="0" lang="ru-RU" sz="1300" b="1" i="0" u="none" strike="noStrike" cap="none" normalizeH="0" baseline="0" dirty="0">
                        <a:ln>
                          <a:noFill/>
                        </a:ln>
                        <a:solidFill>
                          <a:schemeClr val="tx1"/>
                        </a:solidFill>
                        <a:effectLst/>
                        <a:latin typeface="+mn-lt"/>
                        <a:cs typeface="Times New Roman" pitchFamily="18" charset="0"/>
                        <a:sym typeface="Arial" pitchFamily="34" charset="0"/>
                      </a:endParaRPr>
                    </a:p>
                  </a:txBody>
                  <a:tcPr marL="8985" marR="8985" marT="0" marB="0" horzOverflow="overflow"/>
                </a:tc>
                <a:tc hMerge="1">
                  <a:txBody>
                    <a:bodyPr/>
                    <a:lstStyle/>
                    <a:p>
                      <a:endParaRPr lang="ru-RU"/>
                    </a:p>
                  </a:txBody>
                  <a:tcPr/>
                </a:tc>
                <a:extLst>
                  <a:ext uri="{0D108BD9-81ED-4DB2-BD59-A6C34878D82A}">
                    <a16:rowId xmlns:a16="http://schemas.microsoft.com/office/drawing/2014/main" xmlns="" val="10005"/>
                  </a:ext>
                </a:extLst>
              </a:tr>
              <a:tr h="1644167">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1" u="none" strike="noStrike" cap="none" normalizeH="0" baseline="0" dirty="0">
                          <a:ln>
                            <a:noFill/>
                          </a:ln>
                          <a:solidFill>
                            <a:schemeClr val="tx1"/>
                          </a:solidFill>
                          <a:effectLst/>
                          <a:sym typeface="Arial" pitchFamily="34" charset="0"/>
                        </a:rPr>
                        <a:t> </a:t>
                      </a:r>
                      <a:r>
                        <a:rPr kumimoji="0" lang="ru-RU" sz="1300" b="0" u="none" strike="noStrike" cap="none" normalizeH="0" baseline="0" dirty="0">
                          <a:ln>
                            <a:noFill/>
                          </a:ln>
                          <a:solidFill>
                            <a:schemeClr val="tx1"/>
                          </a:solidFill>
                          <a:effectLst/>
                          <a:sym typeface="Arial" pitchFamily="34" charset="0"/>
                        </a:rPr>
                        <a:t>учебный план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учебный график;</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план внеурочной деятельности;</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план воспитательной работы;</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система условий реализации ООП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оценочные и методические материалы</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иные компоненты </a:t>
                      </a:r>
                      <a:r>
                        <a:rPr kumimoji="0" lang="ru-RU" sz="1300" b="1" u="none" strike="noStrike" cap="none" normalizeH="0" baseline="0" dirty="0">
                          <a:ln>
                            <a:noFill/>
                          </a:ln>
                          <a:solidFill>
                            <a:schemeClr val="tx1"/>
                          </a:solidFill>
                          <a:effectLst/>
                          <a:sym typeface="Arial" pitchFamily="34" charset="0"/>
                        </a:rPr>
                        <a:t>– </a:t>
                      </a:r>
                      <a:r>
                        <a:rPr kumimoji="0" lang="ru-RU" sz="1300" b="0" u="none" strike="noStrike" cap="none" normalizeH="0" baseline="0" dirty="0">
                          <a:ln>
                            <a:noFill/>
                          </a:ln>
                          <a:solidFill>
                            <a:schemeClr val="tx1"/>
                          </a:solidFill>
                          <a:effectLst/>
                          <a:sym typeface="Arial" pitchFamily="34" charset="0"/>
                        </a:rPr>
                        <a:t>на усмотрение школы</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tc>
                  <a:txBody>
                    <a:bodyPr/>
                    <a:lstStyle/>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учебный план ООО;</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учебный график;</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план внеурочной деятельности;</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план воспитательной работы с перечнем событий и мероприятий воспитательной направленности;</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характеристика условий реализации программы ООО в соответствии с требованиями ФГОС </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extLst>
                  <a:ext uri="{0D108BD9-81ED-4DB2-BD59-A6C34878D82A}">
                    <a16:rowId xmlns:a16="http://schemas.microsoft.com/office/drawing/2014/main" xmlns="" val="10006"/>
                  </a:ext>
                </a:extLst>
              </a:tr>
            </a:tbl>
          </a:graphicData>
        </a:graphic>
      </p:graphicFrame>
      <p:grpSp>
        <p:nvGrpSpPr>
          <p:cNvPr id="28700" name="Google Shape;824;p33">
            <a:extLst>
              <a:ext uri="{FF2B5EF4-FFF2-40B4-BE49-F238E27FC236}">
                <a16:creationId xmlns:a16="http://schemas.microsoft.com/office/drawing/2014/main" xmlns="" id="{C8DB38EB-5077-4757-BE7C-745733529277}"/>
              </a:ext>
            </a:extLst>
          </p:cNvPr>
          <p:cNvGrpSpPr>
            <a:grpSpLocks/>
          </p:cNvGrpSpPr>
          <p:nvPr/>
        </p:nvGrpSpPr>
        <p:grpSpPr bwMode="auto">
          <a:xfrm>
            <a:off x="847725" y="514350"/>
            <a:ext cx="8150225" cy="554038"/>
            <a:chOff x="1561100" y="1433050"/>
            <a:chExt cx="1143601" cy="531000"/>
          </a:xfrm>
        </p:grpSpPr>
        <p:sp>
          <p:nvSpPr>
            <p:cNvPr id="8" name="Google Shape;825;p33">
              <a:extLst>
                <a:ext uri="{FF2B5EF4-FFF2-40B4-BE49-F238E27FC236}">
                  <a16:creationId xmlns:a16="http://schemas.microsoft.com/office/drawing/2014/main" xmlns="" id="{2424262F-D443-4F96-8431-7E23AD775360}"/>
                </a:ext>
              </a:extLst>
            </p:cNvPr>
            <p:cNvSpPr txBox="1">
              <a:spLocks noChangeArrowheads="1"/>
            </p:cNvSpPr>
            <p:nvPr/>
          </p:nvSpPr>
          <p:spPr bwMode="auto">
            <a:xfrm>
              <a:off x="1561100" y="1716047"/>
              <a:ext cx="1143601" cy="24800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ea typeface="Roboto" panose="02000000000000000000" pitchFamily="2" charset="0"/>
                  <a:cs typeface="Times New Roman" panose="02020603050405020304" pitchFamily="18" charset="0"/>
                  <a:sym typeface="Roboto" panose="02000000000000000000" pitchFamily="2" charset="0"/>
                </a:rPr>
                <a:t>(сравнительный анализ старого и обновленного ФГОС)</a:t>
              </a:r>
            </a:p>
          </p:txBody>
        </p:sp>
        <p:sp>
          <p:nvSpPr>
            <p:cNvPr id="9" name="Google Shape;826;p33">
              <a:extLst>
                <a:ext uri="{FF2B5EF4-FFF2-40B4-BE49-F238E27FC236}">
                  <a16:creationId xmlns:a16="http://schemas.microsoft.com/office/drawing/2014/main" xmlns="" id="{E40E1B4F-6A6B-4430-A552-1215CD2AEC19}"/>
                </a:ext>
              </a:extLst>
            </p:cNvPr>
            <p:cNvSpPr txBox="1">
              <a:spLocks noChangeArrowheads="1"/>
            </p:cNvSpPr>
            <p:nvPr/>
          </p:nvSpPr>
          <p:spPr bwMode="auto">
            <a:xfrm>
              <a:off x="1561100" y="1433050"/>
              <a:ext cx="1069425" cy="28299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latin typeface="+mn-lt"/>
                  <a:sym typeface="Fira Sans Extra Condensed" panose="020F0502020204030204" pitchFamily="34" charset="0"/>
                </a:rPr>
                <a:t>ОСНОВНЫЕ ИЗМЕНЕНИЯ В СТРУКТУРЕ ООП ООО</a:t>
              </a:r>
            </a:p>
          </p:txBody>
        </p:sp>
      </p:grpSp>
      <p:sp>
        <p:nvSpPr>
          <p:cNvPr id="28701" name="Google Shape;815;p33">
            <a:extLst>
              <a:ext uri="{FF2B5EF4-FFF2-40B4-BE49-F238E27FC236}">
                <a16:creationId xmlns:a16="http://schemas.microsoft.com/office/drawing/2014/main" xmlns="" id="{0BB5809E-D3E0-4D61-9D08-C18A06F197FB}"/>
              </a:ext>
            </a:extLst>
          </p:cNvPr>
          <p:cNvSpPr>
            <a:spLocks noChangeArrowheads="1"/>
          </p:cNvSpPr>
          <p:nvPr/>
        </p:nvSpPr>
        <p:spPr bwMode="auto">
          <a:xfrm>
            <a:off x="354013" y="630238"/>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8702" name="Google Shape;818;p33">
            <a:extLst>
              <a:ext uri="{FF2B5EF4-FFF2-40B4-BE49-F238E27FC236}">
                <a16:creationId xmlns:a16="http://schemas.microsoft.com/office/drawing/2014/main" xmlns="" id="{1B8AE7DB-68A9-42F5-8E54-5A6A3C0765D6}"/>
              </a:ext>
            </a:extLst>
          </p:cNvPr>
          <p:cNvGrpSpPr>
            <a:grpSpLocks/>
          </p:cNvGrpSpPr>
          <p:nvPr/>
        </p:nvGrpSpPr>
        <p:grpSpPr bwMode="auto">
          <a:xfrm>
            <a:off x="512763" y="712788"/>
            <a:ext cx="233362" cy="265112"/>
            <a:chOff x="846218" y="3458333"/>
            <a:chExt cx="343138" cy="364887"/>
          </a:xfrm>
        </p:grpSpPr>
        <p:sp>
          <p:nvSpPr>
            <p:cNvPr id="28703" name="Google Shape;819;p33">
              <a:extLst>
                <a:ext uri="{FF2B5EF4-FFF2-40B4-BE49-F238E27FC236}">
                  <a16:creationId xmlns:a16="http://schemas.microsoft.com/office/drawing/2014/main" xmlns="" id="{84CB90F7-F247-4171-910F-744ECC587DA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8704" name="Google Shape;820;p33">
              <a:extLst>
                <a:ext uri="{FF2B5EF4-FFF2-40B4-BE49-F238E27FC236}">
                  <a16:creationId xmlns:a16="http://schemas.microsoft.com/office/drawing/2014/main" xmlns="" id="{8BFBDCA8-6231-4407-A681-C728D424AC5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8705" name="Google Shape;821;p33">
              <a:extLst>
                <a:ext uri="{FF2B5EF4-FFF2-40B4-BE49-F238E27FC236}">
                  <a16:creationId xmlns:a16="http://schemas.microsoft.com/office/drawing/2014/main" xmlns="" id="{BA8F21E3-EC44-4D21-AACC-E33565D7195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6;p27">
            <a:extLst>
              <a:ext uri="{FF2B5EF4-FFF2-40B4-BE49-F238E27FC236}">
                <a16:creationId xmlns:a16="http://schemas.microsoft.com/office/drawing/2014/main" xmlns="" id="{D36521A1-AFC1-441E-8A92-46368D860F4E}"/>
              </a:ext>
            </a:extLst>
          </p:cNvPr>
          <p:cNvSpPr/>
          <p:nvPr/>
        </p:nvSpPr>
        <p:spPr>
          <a:xfrm>
            <a:off x="5349875" y="3213100"/>
            <a:ext cx="1255713" cy="1255713"/>
          </a:xfrm>
          <a:prstGeom prst="ellipse">
            <a:avLst/>
          </a:prstGeom>
          <a:solidFill>
            <a:schemeClr val="accent1">
              <a:lumMod val="40000"/>
              <a:lumOff val="60000"/>
            </a:schemeClr>
          </a:solidFill>
          <a:ln>
            <a:noFill/>
          </a:ln>
        </p:spPr>
        <p:txBody>
          <a:bodyPr spcFirstLastPara="1" lIns="91425" tIns="91425" rIns="91425" bIns="91425" anchor="ctr"/>
          <a:lstStyle/>
          <a:p>
            <a:pPr algn="ctr">
              <a:spcBef>
                <a:spcPts val="0"/>
              </a:spcBef>
              <a:spcAft>
                <a:spcPts val="0"/>
              </a:spcAft>
              <a:defRPr/>
            </a:pPr>
            <a:endParaRPr>
              <a:latin typeface="+mn-lt"/>
            </a:endParaRPr>
          </a:p>
        </p:txBody>
      </p:sp>
      <p:sp>
        <p:nvSpPr>
          <p:cNvPr id="3" name="Google Shape;437;p27">
            <a:extLst>
              <a:ext uri="{FF2B5EF4-FFF2-40B4-BE49-F238E27FC236}">
                <a16:creationId xmlns:a16="http://schemas.microsoft.com/office/drawing/2014/main" xmlns="" id="{94582A62-2562-43CA-8B12-93EADA7C5BE9}"/>
              </a:ext>
            </a:extLst>
          </p:cNvPr>
          <p:cNvSpPr/>
          <p:nvPr/>
        </p:nvSpPr>
        <p:spPr>
          <a:xfrm>
            <a:off x="5211763" y="3076575"/>
            <a:ext cx="1531937" cy="1530350"/>
          </a:xfrm>
          <a:prstGeom prst="pie">
            <a:avLst>
              <a:gd name="adj1" fmla="val 1023727"/>
              <a:gd name="adj2" fmla="val 16200000"/>
            </a:avLst>
          </a:prstGeom>
          <a:solidFill>
            <a:srgbClr val="D83C47"/>
          </a:solidFill>
          <a:ln>
            <a:noFill/>
          </a:ln>
        </p:spPr>
        <p:txBody>
          <a:bodyPr spcFirstLastPara="1" lIns="91425" tIns="91425" rIns="91425" bIns="91425" anchor="ctr"/>
          <a:lstStyle/>
          <a:p>
            <a:pPr algn="ctr">
              <a:spcBef>
                <a:spcPts val="0"/>
              </a:spcBef>
              <a:spcAft>
                <a:spcPts val="0"/>
              </a:spcAft>
              <a:defRPr/>
            </a:pPr>
            <a:endParaRPr>
              <a:latin typeface="+mn-lt"/>
            </a:endParaRPr>
          </a:p>
        </p:txBody>
      </p:sp>
      <p:sp>
        <p:nvSpPr>
          <p:cNvPr id="29699" name="Google Shape;444;p27">
            <a:extLst>
              <a:ext uri="{FF2B5EF4-FFF2-40B4-BE49-F238E27FC236}">
                <a16:creationId xmlns:a16="http://schemas.microsoft.com/office/drawing/2014/main" xmlns="" id="{2D20561C-5A4B-455B-B60B-B681A16001D5}"/>
              </a:ext>
            </a:extLst>
          </p:cNvPr>
          <p:cNvSpPr txBox="1">
            <a:spLocks noChangeArrowheads="1"/>
          </p:cNvSpPr>
          <p:nvPr/>
        </p:nvSpPr>
        <p:spPr bwMode="auto">
          <a:xfrm>
            <a:off x="1114425" y="4283075"/>
            <a:ext cx="671513"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80%</a:t>
            </a:r>
          </a:p>
        </p:txBody>
      </p:sp>
      <p:sp>
        <p:nvSpPr>
          <p:cNvPr id="5" name="Google Shape;445;p27">
            <a:extLst>
              <a:ext uri="{FF2B5EF4-FFF2-40B4-BE49-F238E27FC236}">
                <a16:creationId xmlns:a16="http://schemas.microsoft.com/office/drawing/2014/main" xmlns="" id="{F6B17941-16C9-49CC-97B6-0C7420F0CF4F}"/>
              </a:ext>
            </a:extLst>
          </p:cNvPr>
          <p:cNvSpPr txBox="1"/>
          <p:nvPr/>
        </p:nvSpPr>
        <p:spPr>
          <a:xfrm>
            <a:off x="2981325" y="2936875"/>
            <a:ext cx="673100" cy="374650"/>
          </a:xfrm>
          <a:prstGeom prst="rect">
            <a:avLst/>
          </a:prstGeom>
          <a:noFill/>
          <a:ln>
            <a:noFill/>
          </a:ln>
        </p:spPr>
        <p:txBody>
          <a:bodyPr spcFirstLastPara="1" lIns="91425" tIns="91425" rIns="91425" bIns="91425" anchor="ctr"/>
          <a:lstStyle/>
          <a:p>
            <a:pPr algn="ctr">
              <a:spcBef>
                <a:spcPts val="0"/>
              </a:spcBef>
              <a:spcAft>
                <a:spcPts val="0"/>
              </a:spcAft>
              <a:buClr>
                <a:srgbClr val="000000"/>
              </a:buClr>
              <a:buSzPts val="1100"/>
              <a:buFont typeface="Arial"/>
              <a:buNone/>
              <a:defRPr/>
            </a:pPr>
            <a:r>
              <a:rPr lang="en" b="1" dirty="0">
                <a:solidFill>
                  <a:schemeClr val="accent1">
                    <a:lumMod val="75000"/>
                  </a:schemeClr>
                </a:solidFill>
                <a:latin typeface="+mn-lt"/>
                <a:ea typeface="Fira Sans Extra Condensed"/>
                <a:cs typeface="Fira Sans Extra Condensed"/>
                <a:sym typeface="Fira Sans Extra Condensed"/>
              </a:rPr>
              <a:t>20%</a:t>
            </a:r>
            <a:endParaRPr b="1" dirty="0">
              <a:solidFill>
                <a:schemeClr val="accent1">
                  <a:lumMod val="75000"/>
                </a:schemeClr>
              </a:solidFill>
              <a:latin typeface="+mn-lt"/>
              <a:ea typeface="Fira Sans Extra Condensed"/>
              <a:cs typeface="Fira Sans Extra Condensed"/>
              <a:sym typeface="Fira Sans Extra Condensed"/>
            </a:endParaRPr>
          </a:p>
        </p:txBody>
      </p:sp>
      <p:sp>
        <p:nvSpPr>
          <p:cNvPr id="29701" name="Google Shape;448;p27">
            <a:extLst>
              <a:ext uri="{FF2B5EF4-FFF2-40B4-BE49-F238E27FC236}">
                <a16:creationId xmlns:a16="http://schemas.microsoft.com/office/drawing/2014/main" xmlns="" id="{9A3A3DAC-3E50-4262-B260-94437DE302AC}"/>
              </a:ext>
            </a:extLst>
          </p:cNvPr>
          <p:cNvSpPr txBox="1">
            <a:spLocks noChangeArrowheads="1"/>
          </p:cNvSpPr>
          <p:nvPr/>
        </p:nvSpPr>
        <p:spPr bwMode="auto">
          <a:xfrm>
            <a:off x="6545263" y="4362450"/>
            <a:ext cx="673100"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70%</a:t>
            </a:r>
          </a:p>
        </p:txBody>
      </p:sp>
      <p:sp>
        <p:nvSpPr>
          <p:cNvPr id="7" name="Google Shape;449;p27">
            <a:extLst>
              <a:ext uri="{FF2B5EF4-FFF2-40B4-BE49-F238E27FC236}">
                <a16:creationId xmlns:a16="http://schemas.microsoft.com/office/drawing/2014/main" xmlns="" id="{749AB0F4-A0EB-4FFA-8787-5DD00149E405}"/>
              </a:ext>
            </a:extLst>
          </p:cNvPr>
          <p:cNvSpPr txBox="1"/>
          <p:nvPr/>
        </p:nvSpPr>
        <p:spPr>
          <a:xfrm>
            <a:off x="6381750" y="2874963"/>
            <a:ext cx="671513" cy="373062"/>
          </a:xfrm>
          <a:prstGeom prst="rect">
            <a:avLst/>
          </a:prstGeom>
          <a:noFill/>
          <a:ln>
            <a:noFill/>
          </a:ln>
        </p:spPr>
        <p:txBody>
          <a:bodyPr spcFirstLastPara="1" lIns="91425" tIns="91425" rIns="91425" bIns="91425" anchor="ctr"/>
          <a:lstStyle/>
          <a:p>
            <a:pPr algn="ctr">
              <a:spcBef>
                <a:spcPts val="0"/>
              </a:spcBef>
              <a:spcAft>
                <a:spcPts val="0"/>
              </a:spcAft>
              <a:buClr>
                <a:srgbClr val="000000"/>
              </a:buClr>
              <a:buSzPts val="1100"/>
              <a:buFont typeface="Arial"/>
              <a:buNone/>
              <a:defRPr/>
            </a:pPr>
            <a:r>
              <a:rPr lang="en" b="1" dirty="0">
                <a:solidFill>
                  <a:schemeClr val="accent1">
                    <a:lumMod val="75000"/>
                  </a:schemeClr>
                </a:solidFill>
                <a:latin typeface="+mn-lt"/>
                <a:ea typeface="Fira Sans Extra Condensed"/>
                <a:cs typeface="Fira Sans Extra Condensed"/>
                <a:sym typeface="Fira Sans Extra Condensed"/>
              </a:rPr>
              <a:t>3</a:t>
            </a:r>
            <a:r>
              <a:rPr lang="ru-RU" b="1" dirty="0">
                <a:solidFill>
                  <a:schemeClr val="accent1">
                    <a:lumMod val="75000"/>
                  </a:schemeClr>
                </a:solidFill>
                <a:latin typeface="+mn-lt"/>
                <a:ea typeface="Fira Sans Extra Condensed"/>
                <a:cs typeface="Fira Sans Extra Condensed"/>
                <a:sym typeface="Fira Sans Extra Condensed"/>
              </a:rPr>
              <a:t>0</a:t>
            </a:r>
            <a:r>
              <a:rPr lang="en" b="1" dirty="0">
                <a:solidFill>
                  <a:schemeClr val="accent1">
                    <a:lumMod val="75000"/>
                  </a:schemeClr>
                </a:solidFill>
                <a:latin typeface="+mn-lt"/>
                <a:ea typeface="Fira Sans Extra Condensed"/>
                <a:cs typeface="Fira Sans Extra Condensed"/>
                <a:sym typeface="Fira Sans Extra Condensed"/>
              </a:rPr>
              <a:t>%</a:t>
            </a:r>
            <a:endParaRPr b="1" dirty="0">
              <a:solidFill>
                <a:schemeClr val="accent1">
                  <a:lumMod val="75000"/>
                </a:schemeClr>
              </a:solidFill>
              <a:latin typeface="+mn-lt"/>
              <a:ea typeface="Fira Sans Extra Condensed"/>
              <a:cs typeface="Fira Sans Extra Condensed"/>
              <a:sym typeface="Fira Sans Extra Condensed"/>
            </a:endParaRPr>
          </a:p>
        </p:txBody>
      </p:sp>
      <p:sp>
        <p:nvSpPr>
          <p:cNvPr id="8" name="Google Shape;450;p27">
            <a:extLst>
              <a:ext uri="{FF2B5EF4-FFF2-40B4-BE49-F238E27FC236}">
                <a16:creationId xmlns:a16="http://schemas.microsoft.com/office/drawing/2014/main" xmlns="" id="{96DA602C-2E50-47BB-9A37-2FB01E447E42}"/>
              </a:ext>
            </a:extLst>
          </p:cNvPr>
          <p:cNvSpPr/>
          <p:nvPr/>
        </p:nvSpPr>
        <p:spPr>
          <a:xfrm>
            <a:off x="1855788" y="3213100"/>
            <a:ext cx="1255712" cy="1255713"/>
          </a:xfrm>
          <a:prstGeom prst="ellipse">
            <a:avLst/>
          </a:prstGeom>
          <a:solidFill>
            <a:schemeClr val="accent1">
              <a:lumMod val="40000"/>
              <a:lumOff val="60000"/>
            </a:schemeClr>
          </a:solidFill>
          <a:ln>
            <a:noFill/>
          </a:ln>
        </p:spPr>
        <p:txBody>
          <a:bodyPr spcFirstLastPara="1" lIns="91425" tIns="91425" rIns="91425" bIns="91425" anchor="ctr"/>
          <a:lstStyle/>
          <a:p>
            <a:pPr algn="ctr">
              <a:spcBef>
                <a:spcPts val="0"/>
              </a:spcBef>
              <a:spcAft>
                <a:spcPts val="0"/>
              </a:spcAft>
              <a:defRPr/>
            </a:pPr>
            <a:endParaRPr>
              <a:latin typeface="+mn-lt"/>
            </a:endParaRPr>
          </a:p>
        </p:txBody>
      </p:sp>
      <p:sp>
        <p:nvSpPr>
          <p:cNvPr id="9" name="Google Shape;451;p27">
            <a:extLst>
              <a:ext uri="{FF2B5EF4-FFF2-40B4-BE49-F238E27FC236}">
                <a16:creationId xmlns:a16="http://schemas.microsoft.com/office/drawing/2014/main" xmlns="" id="{7FE48310-E16C-453F-BBB4-0AA32EBCBE72}"/>
              </a:ext>
            </a:extLst>
          </p:cNvPr>
          <p:cNvSpPr/>
          <p:nvPr/>
        </p:nvSpPr>
        <p:spPr>
          <a:xfrm>
            <a:off x="1717675" y="3076575"/>
            <a:ext cx="1531938" cy="1530350"/>
          </a:xfrm>
          <a:prstGeom prst="pie">
            <a:avLst>
              <a:gd name="adj1" fmla="val 20596394"/>
              <a:gd name="adj2" fmla="val 16200000"/>
            </a:avLst>
          </a:prstGeom>
          <a:solidFill>
            <a:srgbClr val="D83C47"/>
          </a:solidFill>
          <a:ln>
            <a:noFill/>
          </a:ln>
        </p:spPr>
        <p:txBody>
          <a:bodyPr spcFirstLastPara="1" lIns="91425" tIns="91425" rIns="91425" bIns="91425" anchor="ctr"/>
          <a:lstStyle/>
          <a:p>
            <a:pPr algn="ctr">
              <a:spcBef>
                <a:spcPts val="0"/>
              </a:spcBef>
              <a:spcAft>
                <a:spcPts val="0"/>
              </a:spcAft>
              <a:defRPr/>
            </a:pPr>
            <a:endParaRPr>
              <a:latin typeface="+mn-lt"/>
            </a:endParaRPr>
          </a:p>
        </p:txBody>
      </p:sp>
      <p:grpSp>
        <p:nvGrpSpPr>
          <p:cNvPr id="29706" name="Google Shape;824;p33">
            <a:extLst>
              <a:ext uri="{FF2B5EF4-FFF2-40B4-BE49-F238E27FC236}">
                <a16:creationId xmlns:a16="http://schemas.microsoft.com/office/drawing/2014/main" xmlns="" id="{7E339C19-A93E-43E4-94EE-9E107470DCD9}"/>
              </a:ext>
            </a:extLst>
          </p:cNvPr>
          <p:cNvGrpSpPr>
            <a:grpSpLocks/>
          </p:cNvGrpSpPr>
          <p:nvPr/>
        </p:nvGrpSpPr>
        <p:grpSpPr bwMode="auto">
          <a:xfrm>
            <a:off x="1223963" y="806450"/>
            <a:ext cx="7031037" cy="847725"/>
            <a:chOff x="1575660" y="1102827"/>
            <a:chExt cx="1143600" cy="975216"/>
          </a:xfrm>
        </p:grpSpPr>
        <p:sp>
          <p:nvSpPr>
            <p:cNvPr id="29716" name="Google Shape;825;p33">
              <a:extLst>
                <a:ext uri="{FF2B5EF4-FFF2-40B4-BE49-F238E27FC236}">
                  <a16:creationId xmlns:a16="http://schemas.microsoft.com/office/drawing/2014/main" xmlns="" id="{DC05A843-DD27-4B4A-A296-B3DC6B96D795}"/>
                </a:ext>
              </a:extLst>
            </p:cNvPr>
            <p:cNvSpPr txBox="1">
              <a:spLocks noChangeArrowheads="1"/>
            </p:cNvSpPr>
            <p:nvPr/>
          </p:nvSpPr>
          <p:spPr bwMode="auto">
            <a:xfrm>
              <a:off x="1575660" y="1830671"/>
              <a:ext cx="1143600" cy="24737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600" dirty="0">
                <a:latin typeface="+mn-lt"/>
                <a:sym typeface="Roboto" panose="02000000000000000000" pitchFamily="2" charset="0"/>
              </a:endParaRPr>
            </a:p>
          </p:txBody>
        </p:sp>
        <p:sp>
          <p:nvSpPr>
            <p:cNvPr id="4" name="Google Shape;826;p33">
              <a:extLst>
                <a:ext uri="{FF2B5EF4-FFF2-40B4-BE49-F238E27FC236}">
                  <a16:creationId xmlns:a16="http://schemas.microsoft.com/office/drawing/2014/main" xmlns="" id="{CA8847C5-1555-4E3A-92DB-4D92435A6569}"/>
                </a:ext>
              </a:extLst>
            </p:cNvPr>
            <p:cNvSpPr txBox="1">
              <a:spLocks noChangeArrowheads="1"/>
            </p:cNvSpPr>
            <p:nvPr/>
          </p:nvSpPr>
          <p:spPr bwMode="auto">
            <a:xfrm>
              <a:off x="1575660" y="1102827"/>
              <a:ext cx="1143600" cy="283844"/>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СООТНОШЕНИЕ ЧАСТЕЙ ООП НОО и ООО</a:t>
              </a:r>
            </a:p>
          </p:txBody>
        </p:sp>
      </p:grpSp>
      <p:sp>
        <p:nvSpPr>
          <p:cNvPr id="6" name="Google Shape;444;p27">
            <a:extLst>
              <a:ext uri="{FF2B5EF4-FFF2-40B4-BE49-F238E27FC236}">
                <a16:creationId xmlns:a16="http://schemas.microsoft.com/office/drawing/2014/main" xmlns="" id="{7312154C-22ED-4DBA-B2C8-20E6B9F12F3A}"/>
              </a:ext>
            </a:extLst>
          </p:cNvPr>
          <p:cNvSpPr txBox="1">
            <a:spLocks noChangeArrowheads="1"/>
          </p:cNvSpPr>
          <p:nvPr/>
        </p:nvSpPr>
        <p:spPr bwMode="auto">
          <a:xfrm>
            <a:off x="1114425" y="5060950"/>
            <a:ext cx="671513"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80%</a:t>
            </a:r>
          </a:p>
        </p:txBody>
      </p:sp>
      <p:sp>
        <p:nvSpPr>
          <p:cNvPr id="29707" name="Google Shape;444;p27">
            <a:extLst>
              <a:ext uri="{FF2B5EF4-FFF2-40B4-BE49-F238E27FC236}">
                <a16:creationId xmlns:a16="http://schemas.microsoft.com/office/drawing/2014/main" xmlns="" id="{59D04AD3-A49D-4590-9F29-FF4BCC0BD5DF}"/>
              </a:ext>
            </a:extLst>
          </p:cNvPr>
          <p:cNvSpPr txBox="1">
            <a:spLocks noChangeArrowheads="1"/>
          </p:cNvSpPr>
          <p:nvPr/>
        </p:nvSpPr>
        <p:spPr bwMode="auto">
          <a:xfrm>
            <a:off x="5180013" y="5060950"/>
            <a:ext cx="671512"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70%</a:t>
            </a:r>
          </a:p>
        </p:txBody>
      </p:sp>
      <p:sp>
        <p:nvSpPr>
          <p:cNvPr id="15" name="Google Shape;445;p27">
            <a:extLst>
              <a:ext uri="{FF2B5EF4-FFF2-40B4-BE49-F238E27FC236}">
                <a16:creationId xmlns:a16="http://schemas.microsoft.com/office/drawing/2014/main" xmlns="" id="{2E1BE2F4-B45D-4C81-ABD9-A7472942E858}"/>
              </a:ext>
            </a:extLst>
          </p:cNvPr>
          <p:cNvSpPr txBox="1"/>
          <p:nvPr/>
        </p:nvSpPr>
        <p:spPr>
          <a:xfrm>
            <a:off x="1103313" y="5537200"/>
            <a:ext cx="673100" cy="373063"/>
          </a:xfrm>
          <a:prstGeom prst="rect">
            <a:avLst/>
          </a:prstGeom>
          <a:noFill/>
          <a:ln>
            <a:noFill/>
          </a:ln>
        </p:spPr>
        <p:txBody>
          <a:bodyPr spcFirstLastPara="1" lIns="91425" tIns="91425" rIns="91425" bIns="91425" anchor="ctr"/>
          <a:lstStyle/>
          <a:p>
            <a:pPr algn="ctr">
              <a:spcBef>
                <a:spcPts val="0"/>
              </a:spcBef>
              <a:spcAft>
                <a:spcPts val="0"/>
              </a:spcAft>
              <a:buClr>
                <a:srgbClr val="000000"/>
              </a:buClr>
              <a:buSzPts val="1100"/>
              <a:buFont typeface="Arial"/>
              <a:buNone/>
              <a:defRPr/>
            </a:pPr>
            <a:r>
              <a:rPr lang="en" b="1" dirty="0">
                <a:solidFill>
                  <a:schemeClr val="accent1">
                    <a:lumMod val="75000"/>
                  </a:schemeClr>
                </a:solidFill>
                <a:latin typeface="+mn-lt"/>
                <a:ea typeface="Fira Sans Extra Condensed"/>
                <a:cs typeface="Fira Sans Extra Condensed"/>
                <a:sym typeface="Fira Sans Extra Condensed"/>
              </a:rPr>
              <a:t>20%</a:t>
            </a:r>
            <a:endParaRPr b="1" dirty="0">
              <a:solidFill>
                <a:schemeClr val="accent1">
                  <a:lumMod val="75000"/>
                </a:schemeClr>
              </a:solidFill>
              <a:latin typeface="+mn-lt"/>
              <a:ea typeface="Fira Sans Extra Condensed"/>
              <a:cs typeface="Fira Sans Extra Condensed"/>
              <a:sym typeface="Fira Sans Extra Condensed"/>
            </a:endParaRPr>
          </a:p>
        </p:txBody>
      </p:sp>
      <p:sp>
        <p:nvSpPr>
          <p:cNvPr id="16" name="Google Shape;445;p27">
            <a:extLst>
              <a:ext uri="{FF2B5EF4-FFF2-40B4-BE49-F238E27FC236}">
                <a16:creationId xmlns:a16="http://schemas.microsoft.com/office/drawing/2014/main" xmlns="" id="{3190F773-6513-4987-989E-4A96249CAB71}"/>
              </a:ext>
            </a:extLst>
          </p:cNvPr>
          <p:cNvSpPr txBox="1"/>
          <p:nvPr/>
        </p:nvSpPr>
        <p:spPr>
          <a:xfrm>
            <a:off x="5180013" y="5514975"/>
            <a:ext cx="671512" cy="373063"/>
          </a:xfrm>
          <a:prstGeom prst="rect">
            <a:avLst/>
          </a:prstGeom>
          <a:noFill/>
          <a:ln>
            <a:noFill/>
          </a:ln>
        </p:spPr>
        <p:txBody>
          <a:bodyPr spcFirstLastPara="1" lIns="91425" tIns="91425" rIns="91425" bIns="91425" anchor="ctr"/>
          <a:lstStyle/>
          <a:p>
            <a:pPr algn="ctr">
              <a:spcBef>
                <a:spcPts val="0"/>
              </a:spcBef>
              <a:spcAft>
                <a:spcPts val="0"/>
              </a:spcAft>
              <a:buClr>
                <a:srgbClr val="000000"/>
              </a:buClr>
              <a:buSzPts val="1100"/>
              <a:buFont typeface="Arial"/>
              <a:buNone/>
              <a:defRPr/>
            </a:pPr>
            <a:r>
              <a:rPr lang="ru-RU" b="1" dirty="0">
                <a:solidFill>
                  <a:schemeClr val="accent1">
                    <a:lumMod val="75000"/>
                  </a:schemeClr>
                </a:solidFill>
                <a:latin typeface="+mn-lt"/>
                <a:ea typeface="Fira Sans Extra Condensed"/>
                <a:cs typeface="Fira Sans Extra Condensed"/>
                <a:sym typeface="Fira Sans Extra Condensed"/>
              </a:rPr>
              <a:t>3</a:t>
            </a:r>
            <a:r>
              <a:rPr lang="en" b="1" dirty="0">
                <a:solidFill>
                  <a:schemeClr val="accent1">
                    <a:lumMod val="75000"/>
                  </a:schemeClr>
                </a:solidFill>
                <a:latin typeface="+mn-lt"/>
                <a:ea typeface="Fira Sans Extra Condensed"/>
                <a:cs typeface="Fira Sans Extra Condensed"/>
                <a:sym typeface="Fira Sans Extra Condensed"/>
              </a:rPr>
              <a:t>0%</a:t>
            </a:r>
            <a:endParaRPr b="1" dirty="0">
              <a:solidFill>
                <a:schemeClr val="accent1">
                  <a:lumMod val="75000"/>
                </a:schemeClr>
              </a:solidFill>
              <a:latin typeface="+mn-lt"/>
              <a:ea typeface="Fira Sans Extra Condensed"/>
              <a:cs typeface="Fira Sans Extra Condensed"/>
              <a:sym typeface="Fira Sans Extra Condensed"/>
            </a:endParaRPr>
          </a:p>
        </p:txBody>
      </p:sp>
      <p:sp>
        <p:nvSpPr>
          <p:cNvPr id="29710" name="Google Shape;321;p24">
            <a:extLst>
              <a:ext uri="{FF2B5EF4-FFF2-40B4-BE49-F238E27FC236}">
                <a16:creationId xmlns:a16="http://schemas.microsoft.com/office/drawing/2014/main" xmlns="" id="{EA9F9F2D-CE74-4A00-BBF9-192F288701D8}"/>
              </a:ext>
            </a:extLst>
          </p:cNvPr>
          <p:cNvSpPr txBox="1">
            <a:spLocks noChangeArrowheads="1"/>
          </p:cNvSpPr>
          <p:nvPr/>
        </p:nvSpPr>
        <p:spPr bwMode="auto">
          <a:xfrm>
            <a:off x="1717675" y="5110163"/>
            <a:ext cx="2436813" cy="274637"/>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-обязательная часть</a:t>
            </a:r>
          </a:p>
        </p:txBody>
      </p:sp>
      <p:sp>
        <p:nvSpPr>
          <p:cNvPr id="29711" name="Google Shape;321;p24">
            <a:extLst>
              <a:ext uri="{FF2B5EF4-FFF2-40B4-BE49-F238E27FC236}">
                <a16:creationId xmlns:a16="http://schemas.microsoft.com/office/drawing/2014/main" xmlns="" id="{34DD23EE-C633-4D33-B637-856E08258B30}"/>
              </a:ext>
            </a:extLst>
          </p:cNvPr>
          <p:cNvSpPr txBox="1">
            <a:spLocks noChangeArrowheads="1"/>
          </p:cNvSpPr>
          <p:nvPr/>
        </p:nvSpPr>
        <p:spPr bwMode="auto">
          <a:xfrm>
            <a:off x="5727700" y="5110163"/>
            <a:ext cx="2436813" cy="274637"/>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-обязательная часть</a:t>
            </a:r>
          </a:p>
        </p:txBody>
      </p:sp>
      <p:sp>
        <p:nvSpPr>
          <p:cNvPr id="29712" name="Google Shape;321;p24">
            <a:extLst>
              <a:ext uri="{FF2B5EF4-FFF2-40B4-BE49-F238E27FC236}">
                <a16:creationId xmlns:a16="http://schemas.microsoft.com/office/drawing/2014/main" xmlns="" id="{39FD5E3F-4C86-4ACF-9455-EAF1C6B823C8}"/>
              </a:ext>
            </a:extLst>
          </p:cNvPr>
          <p:cNvSpPr txBox="1">
            <a:spLocks noChangeArrowheads="1"/>
          </p:cNvSpPr>
          <p:nvPr/>
        </p:nvSpPr>
        <p:spPr bwMode="auto">
          <a:xfrm>
            <a:off x="1719263" y="5581650"/>
            <a:ext cx="2436812"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-формируемая часть</a:t>
            </a:r>
          </a:p>
        </p:txBody>
      </p:sp>
      <p:sp>
        <p:nvSpPr>
          <p:cNvPr id="29713" name="Google Shape;321;p24">
            <a:extLst>
              <a:ext uri="{FF2B5EF4-FFF2-40B4-BE49-F238E27FC236}">
                <a16:creationId xmlns:a16="http://schemas.microsoft.com/office/drawing/2014/main" xmlns="" id="{C8146D79-2DA8-4561-9C24-0EC67277053C}"/>
              </a:ext>
            </a:extLst>
          </p:cNvPr>
          <p:cNvSpPr txBox="1">
            <a:spLocks noChangeArrowheads="1"/>
          </p:cNvSpPr>
          <p:nvPr/>
        </p:nvSpPr>
        <p:spPr bwMode="auto">
          <a:xfrm>
            <a:off x="5727700" y="5537200"/>
            <a:ext cx="2436813"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-формируемая часть</a:t>
            </a:r>
          </a:p>
        </p:txBody>
      </p:sp>
      <p:sp>
        <p:nvSpPr>
          <p:cNvPr id="29714" name="Google Shape;321;p24">
            <a:extLst>
              <a:ext uri="{FF2B5EF4-FFF2-40B4-BE49-F238E27FC236}">
                <a16:creationId xmlns:a16="http://schemas.microsoft.com/office/drawing/2014/main" xmlns="" id="{A2B57A72-6F64-4D83-BC12-C3E8FF4AD19C}"/>
              </a:ext>
            </a:extLst>
          </p:cNvPr>
          <p:cNvSpPr txBox="1">
            <a:spLocks noChangeArrowheads="1"/>
          </p:cNvSpPr>
          <p:nvPr/>
        </p:nvSpPr>
        <p:spPr bwMode="auto">
          <a:xfrm>
            <a:off x="992188" y="2497138"/>
            <a:ext cx="2981325"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600" b="1" dirty="0">
                <a:solidFill>
                  <a:srgbClr val="000000"/>
                </a:solidFill>
                <a:latin typeface="+mn-lt"/>
                <a:sym typeface="Fira Sans Extra Condensed" panose="020F0502020204030204" pitchFamily="34" charset="0"/>
              </a:rPr>
              <a:t>НАЧАЛЬНОЕ ОБЩЕЕ ОБРАЗОВАНИЕ</a:t>
            </a:r>
          </a:p>
        </p:txBody>
      </p:sp>
      <p:sp>
        <p:nvSpPr>
          <p:cNvPr id="29715" name="Google Shape;321;p24">
            <a:extLst>
              <a:ext uri="{FF2B5EF4-FFF2-40B4-BE49-F238E27FC236}">
                <a16:creationId xmlns:a16="http://schemas.microsoft.com/office/drawing/2014/main" xmlns="" id="{411EA2BA-0C59-4318-B43F-CB8988849E66}"/>
              </a:ext>
            </a:extLst>
          </p:cNvPr>
          <p:cNvSpPr txBox="1">
            <a:spLocks noChangeArrowheads="1"/>
          </p:cNvSpPr>
          <p:nvPr/>
        </p:nvSpPr>
        <p:spPr bwMode="auto">
          <a:xfrm>
            <a:off x="4610100" y="2497138"/>
            <a:ext cx="2981325"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600" b="1" dirty="0">
                <a:solidFill>
                  <a:srgbClr val="000000"/>
                </a:solidFill>
                <a:latin typeface="+mn-lt"/>
                <a:sym typeface="Fira Sans Extra Condensed" panose="020F0502020204030204" pitchFamily="34" charset="0"/>
              </a:rPr>
              <a:t>ОСНОВНОЕ ОБЩЕЕ ОБРАЗОВАНИЕ</a:t>
            </a:r>
          </a:p>
        </p:txBody>
      </p:sp>
      <p:sp>
        <p:nvSpPr>
          <p:cNvPr id="29717" name="Google Shape;815;p33">
            <a:extLst>
              <a:ext uri="{FF2B5EF4-FFF2-40B4-BE49-F238E27FC236}">
                <a16:creationId xmlns:a16="http://schemas.microsoft.com/office/drawing/2014/main" xmlns="" id="{B118B8A9-5420-45F6-A1CF-CA771409FCE5}"/>
              </a:ext>
            </a:extLst>
          </p:cNvPr>
          <p:cNvSpPr>
            <a:spLocks noChangeArrowheads="1"/>
          </p:cNvSpPr>
          <p:nvPr/>
        </p:nvSpPr>
        <p:spPr bwMode="auto">
          <a:xfrm>
            <a:off x="508000" y="104457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9718" name="Google Shape;818;p33">
            <a:extLst>
              <a:ext uri="{FF2B5EF4-FFF2-40B4-BE49-F238E27FC236}">
                <a16:creationId xmlns:a16="http://schemas.microsoft.com/office/drawing/2014/main" xmlns="" id="{C541FC5C-FE31-448C-BBC4-55454B62E629}"/>
              </a:ext>
            </a:extLst>
          </p:cNvPr>
          <p:cNvGrpSpPr>
            <a:grpSpLocks/>
          </p:cNvGrpSpPr>
          <p:nvPr/>
        </p:nvGrpSpPr>
        <p:grpSpPr bwMode="auto">
          <a:xfrm>
            <a:off x="666750" y="1125538"/>
            <a:ext cx="233363" cy="266700"/>
            <a:chOff x="846218" y="3458333"/>
            <a:chExt cx="343138" cy="364887"/>
          </a:xfrm>
        </p:grpSpPr>
        <p:sp>
          <p:nvSpPr>
            <p:cNvPr id="29719" name="Google Shape;819;p33">
              <a:extLst>
                <a:ext uri="{FF2B5EF4-FFF2-40B4-BE49-F238E27FC236}">
                  <a16:creationId xmlns:a16="http://schemas.microsoft.com/office/drawing/2014/main" xmlns="" id="{7F7BF2C4-1EDD-45DA-8649-383FEA30D9C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9720" name="Google Shape;820;p33">
              <a:extLst>
                <a:ext uri="{FF2B5EF4-FFF2-40B4-BE49-F238E27FC236}">
                  <a16:creationId xmlns:a16="http://schemas.microsoft.com/office/drawing/2014/main" xmlns="" id="{682B6643-6FD6-4645-A943-FDB384BBC32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9721" name="Google Shape;821;p33">
              <a:extLst>
                <a:ext uri="{FF2B5EF4-FFF2-40B4-BE49-F238E27FC236}">
                  <a16:creationId xmlns:a16="http://schemas.microsoft.com/office/drawing/2014/main" xmlns="" id="{2234D79D-CD09-4A29-B917-F48C024DFB63}"/>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816;p33">
            <a:extLst>
              <a:ext uri="{FF2B5EF4-FFF2-40B4-BE49-F238E27FC236}">
                <a16:creationId xmlns:a16="http://schemas.microsoft.com/office/drawing/2014/main" xmlns="" id="{F864ECAF-3A54-41C8-9BFB-4BFD459C17B9}"/>
              </a:ext>
            </a:extLst>
          </p:cNvPr>
          <p:cNvGraphicFramePr>
            <a:graphicFrameLocks noGrp="1"/>
          </p:cNvGraphicFramePr>
          <p:nvPr/>
        </p:nvGraphicFramePr>
        <p:xfrm>
          <a:off x="495300" y="1630363"/>
          <a:ext cx="7788274" cy="2055813"/>
        </p:xfrm>
        <a:graphic>
          <a:graphicData uri="http://schemas.openxmlformats.org/drawingml/2006/table">
            <a:tbl>
              <a:tblPr/>
              <a:tblGrid>
                <a:gridCol w="2248160">
                  <a:extLst>
                    <a:ext uri="{9D8B030D-6E8A-4147-A177-3AD203B41FA5}">
                      <a16:colId xmlns:a16="http://schemas.microsoft.com/office/drawing/2014/main" xmlns="" val="20000"/>
                    </a:ext>
                  </a:extLst>
                </a:gridCol>
                <a:gridCol w="1410193">
                  <a:extLst>
                    <a:ext uri="{9D8B030D-6E8A-4147-A177-3AD203B41FA5}">
                      <a16:colId xmlns:a16="http://schemas.microsoft.com/office/drawing/2014/main" xmlns="" val="20001"/>
                    </a:ext>
                  </a:extLst>
                </a:gridCol>
                <a:gridCol w="1449965">
                  <a:extLst>
                    <a:ext uri="{9D8B030D-6E8A-4147-A177-3AD203B41FA5}">
                      <a16:colId xmlns:a16="http://schemas.microsoft.com/office/drawing/2014/main" xmlns="" val="20002"/>
                    </a:ext>
                  </a:extLst>
                </a:gridCol>
                <a:gridCol w="2679956">
                  <a:extLst>
                    <a:ext uri="{9D8B030D-6E8A-4147-A177-3AD203B41FA5}">
                      <a16:colId xmlns:a16="http://schemas.microsoft.com/office/drawing/2014/main" xmlns="" val="20003"/>
                    </a:ext>
                  </a:extLst>
                </a:gridCol>
              </a:tblGrid>
              <a:tr h="67055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bg1"/>
                          </a:solidFill>
                          <a:effectLst/>
                          <a:latin typeface="+mn-lt"/>
                          <a:cs typeface="Arial" panose="020B0604020202020204" pitchFamily="34" charset="0"/>
                          <a:sym typeface="Fira Sans Extra Condensed" panose="020F0502020204030204" pitchFamily="34" charset="0"/>
                        </a:rPr>
                        <a:t>Уровень образования</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количество учебных академических часов</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ru-RU"/>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максимальное количество академических часов внеурочной деятельности</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0"/>
                  </a:ext>
                </a:extLst>
              </a:tr>
              <a:tr h="42671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минимум</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максимум</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vMerge="1">
                  <a:txBody>
                    <a:bodyPr/>
                    <a:lstStyle/>
                    <a:p>
                      <a:endParaRPr lang="ru-RU"/>
                    </a:p>
                  </a:txBody>
                  <a:tcPr/>
                </a:tc>
                <a:extLst>
                  <a:ext uri="{0D108BD9-81ED-4DB2-BD59-A6C34878D82A}">
                    <a16:rowId xmlns:a16="http://schemas.microsoft.com/office/drawing/2014/main" xmlns="" val="10001"/>
                  </a:ext>
                </a:extLst>
              </a:tr>
              <a:tr h="45719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НОО</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2954</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3190</a:t>
                      </a:r>
                      <a:endParaRPr kumimoji="0" lang="ru-RU" altLang="ru-RU" sz="1800" b="0" i="0" u="none" strike="noStrike" cap="none" normalizeH="0" baseline="0" dirty="0">
                        <a:ln>
                          <a:noFill/>
                        </a:ln>
                        <a:solidFill>
                          <a:schemeClr val="tx1"/>
                        </a:solidFill>
                        <a:effectLst/>
                        <a:latin typeface="+mn-lt"/>
                        <a:cs typeface="Arial" panose="020B0604020202020204" pitchFamily="34" charset="0"/>
                      </a:endParaRP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1320</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0133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ООО</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5058</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5549</a:t>
                      </a:r>
                      <a:endParaRPr kumimoji="0" lang="ru-RU" altLang="ru-RU" sz="1800" b="0" i="0" u="none" strike="noStrike" cap="none" normalizeH="0" baseline="0">
                        <a:ln>
                          <a:noFill/>
                        </a:ln>
                        <a:solidFill>
                          <a:schemeClr val="tx1"/>
                        </a:solidFill>
                        <a:effectLst/>
                        <a:latin typeface="+mn-lt"/>
                        <a:cs typeface="Arial" panose="020B0604020202020204" pitchFamily="34" charset="0"/>
                      </a:endParaRP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1750</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0749" name="Google Shape;826;p33">
            <a:extLst>
              <a:ext uri="{FF2B5EF4-FFF2-40B4-BE49-F238E27FC236}">
                <a16:creationId xmlns:a16="http://schemas.microsoft.com/office/drawing/2014/main" xmlns="" id="{470FF139-ABD0-4686-AC57-0257A7B2C48C}"/>
              </a:ext>
            </a:extLst>
          </p:cNvPr>
          <p:cNvSpPr txBox="1">
            <a:spLocks noChangeArrowheads="1"/>
          </p:cNvSpPr>
          <p:nvPr/>
        </p:nvSpPr>
        <p:spPr bwMode="auto">
          <a:xfrm>
            <a:off x="1658938" y="549275"/>
            <a:ext cx="6357937" cy="95091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Объем учебной и внеурочной нагрузки за период освоения ООП</a:t>
            </a:r>
            <a:r>
              <a:rPr lang="en-US" altLang="ru-RU" sz="2800" b="1" dirty="0">
                <a:solidFill>
                  <a:srgbClr val="000000"/>
                </a:solidFill>
                <a:latin typeface="+mn-lt"/>
                <a:sym typeface="Fira Sans Extra Condensed" panose="020F0502020204030204" pitchFamily="34" charset="0"/>
              </a:rPr>
              <a:t> </a:t>
            </a:r>
            <a:r>
              <a:rPr lang="ru-RU" altLang="ru-RU" sz="2800" b="1" dirty="0">
                <a:solidFill>
                  <a:srgbClr val="000000"/>
                </a:solidFill>
                <a:latin typeface="+mn-lt"/>
                <a:sym typeface="Fira Sans Extra Condensed" panose="020F0502020204030204" pitchFamily="34" charset="0"/>
              </a:rPr>
              <a:t>НОО и ООО</a:t>
            </a:r>
          </a:p>
        </p:txBody>
      </p:sp>
      <p:sp>
        <p:nvSpPr>
          <p:cNvPr id="2" name="Прямоугольник 1">
            <a:extLst>
              <a:ext uri="{FF2B5EF4-FFF2-40B4-BE49-F238E27FC236}">
                <a16:creationId xmlns:a16="http://schemas.microsoft.com/office/drawing/2014/main" xmlns="" id="{40C30150-A2E0-4029-BAEC-A6B2B5C64453}"/>
              </a:ext>
            </a:extLst>
          </p:cNvPr>
          <p:cNvSpPr/>
          <p:nvPr/>
        </p:nvSpPr>
        <p:spPr>
          <a:xfrm>
            <a:off x="495300" y="3965575"/>
            <a:ext cx="5591175" cy="400050"/>
          </a:xfrm>
          <a:prstGeom prst="rect">
            <a:avLst/>
          </a:prstGeom>
        </p:spPr>
        <p:txBody>
          <a:bodyPr>
            <a:spAutoFit/>
          </a:bodyPr>
          <a:lstStyle/>
          <a:p>
            <a:pPr algn="ctr">
              <a:spcBef>
                <a:spcPts val="0"/>
              </a:spcBef>
              <a:spcAft>
                <a:spcPts val="0"/>
              </a:spcAft>
              <a:defRPr/>
            </a:pPr>
            <a:r>
              <a:rPr lang="ru-RU" sz="2000" b="1" dirty="0">
                <a:latin typeface="+mn-lt"/>
              </a:rPr>
              <a:t>ИЗМЕНЕНИЕ В ОБЪЕМЕ АУДИТОРНОЙ НАГРУЗКИ</a:t>
            </a:r>
          </a:p>
        </p:txBody>
      </p:sp>
      <p:sp>
        <p:nvSpPr>
          <p:cNvPr id="30748" name="Google Shape;815;p33">
            <a:extLst>
              <a:ext uri="{FF2B5EF4-FFF2-40B4-BE49-F238E27FC236}">
                <a16:creationId xmlns:a16="http://schemas.microsoft.com/office/drawing/2014/main" xmlns="" id="{68430853-646D-4D88-90AC-FB59B3E925BD}"/>
              </a:ext>
            </a:extLst>
          </p:cNvPr>
          <p:cNvSpPr>
            <a:spLocks noChangeArrowheads="1"/>
          </p:cNvSpPr>
          <p:nvPr/>
        </p:nvSpPr>
        <p:spPr bwMode="auto">
          <a:xfrm>
            <a:off x="776288" y="8175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 name="Google Shape;818;p33">
            <a:extLst>
              <a:ext uri="{FF2B5EF4-FFF2-40B4-BE49-F238E27FC236}">
                <a16:creationId xmlns:a16="http://schemas.microsoft.com/office/drawing/2014/main" xmlns="" id="{1F669200-7B80-4952-9E8D-20FA13589E64}"/>
              </a:ext>
            </a:extLst>
          </p:cNvPr>
          <p:cNvGrpSpPr>
            <a:grpSpLocks/>
          </p:cNvGrpSpPr>
          <p:nvPr/>
        </p:nvGrpSpPr>
        <p:grpSpPr bwMode="auto">
          <a:xfrm>
            <a:off x="935038" y="898525"/>
            <a:ext cx="233362" cy="265113"/>
            <a:chOff x="846218" y="3458333"/>
            <a:chExt cx="343138" cy="364887"/>
          </a:xfrm>
        </p:grpSpPr>
        <p:sp>
          <p:nvSpPr>
            <p:cNvPr id="30779" name="Google Shape;819;p33">
              <a:extLst>
                <a:ext uri="{FF2B5EF4-FFF2-40B4-BE49-F238E27FC236}">
                  <a16:creationId xmlns:a16="http://schemas.microsoft.com/office/drawing/2014/main" xmlns="" id="{1713FCDA-CFC3-46E5-999C-6EBC37CB5B24}"/>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0780" name="Google Shape;820;p33">
              <a:extLst>
                <a:ext uri="{FF2B5EF4-FFF2-40B4-BE49-F238E27FC236}">
                  <a16:creationId xmlns:a16="http://schemas.microsoft.com/office/drawing/2014/main" xmlns="" id="{1D88C2AE-2EFE-4F27-8FDD-101937F35579}"/>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0781" name="Google Shape;821;p33">
              <a:extLst>
                <a:ext uri="{FF2B5EF4-FFF2-40B4-BE49-F238E27FC236}">
                  <a16:creationId xmlns:a16="http://schemas.microsoft.com/office/drawing/2014/main" xmlns="" id="{440AEFDC-9CB3-434F-B2B8-A75E81B0CAB6}"/>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11" name="Google Shape;816;p33">
            <a:extLst>
              <a:ext uri="{FF2B5EF4-FFF2-40B4-BE49-F238E27FC236}">
                <a16:creationId xmlns:a16="http://schemas.microsoft.com/office/drawing/2014/main" xmlns="" id="{CE4A4571-064D-4A94-836A-04D71CB9EE5E}"/>
              </a:ext>
            </a:extLst>
          </p:cNvPr>
          <p:cNvGraphicFramePr>
            <a:graphicFrameLocks noGrp="1"/>
          </p:cNvGraphicFramePr>
          <p:nvPr/>
        </p:nvGraphicFramePr>
        <p:xfrm>
          <a:off x="495300" y="4445000"/>
          <a:ext cx="7788275" cy="2229041"/>
        </p:xfrm>
        <a:graphic>
          <a:graphicData uri="http://schemas.openxmlformats.org/drawingml/2006/table">
            <a:tbl>
              <a:tblPr/>
              <a:tblGrid>
                <a:gridCol w="2332149">
                  <a:extLst>
                    <a:ext uri="{9D8B030D-6E8A-4147-A177-3AD203B41FA5}">
                      <a16:colId xmlns:a16="http://schemas.microsoft.com/office/drawing/2014/main" xmlns="" val="20000"/>
                    </a:ext>
                  </a:extLst>
                </a:gridCol>
                <a:gridCol w="1617220">
                  <a:extLst>
                    <a:ext uri="{9D8B030D-6E8A-4147-A177-3AD203B41FA5}">
                      <a16:colId xmlns:a16="http://schemas.microsoft.com/office/drawing/2014/main" xmlns="" val="20001"/>
                    </a:ext>
                  </a:extLst>
                </a:gridCol>
                <a:gridCol w="1424763">
                  <a:extLst>
                    <a:ext uri="{9D8B030D-6E8A-4147-A177-3AD203B41FA5}">
                      <a16:colId xmlns:a16="http://schemas.microsoft.com/office/drawing/2014/main" xmlns="" val="20002"/>
                    </a:ext>
                  </a:extLst>
                </a:gridCol>
                <a:gridCol w="1325895">
                  <a:extLst>
                    <a:ext uri="{9D8B030D-6E8A-4147-A177-3AD203B41FA5}">
                      <a16:colId xmlns:a16="http://schemas.microsoft.com/office/drawing/2014/main" xmlns="" val="20003"/>
                    </a:ext>
                  </a:extLst>
                </a:gridCol>
                <a:gridCol w="1088248">
                  <a:extLst>
                    <a:ext uri="{9D8B030D-6E8A-4147-A177-3AD203B41FA5}">
                      <a16:colId xmlns:a16="http://schemas.microsoft.com/office/drawing/2014/main" xmlns="" val="20004"/>
                    </a:ext>
                  </a:extLst>
                </a:gridCol>
              </a:tblGrid>
              <a:tr h="457079">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bg1"/>
                          </a:solidFill>
                          <a:effectLst/>
                          <a:latin typeface="+mn-lt"/>
                          <a:cs typeface="Arial" panose="020B0604020202020204" pitchFamily="34" charset="0"/>
                          <a:sym typeface="Fira Sans Extra Condensed" panose="020F0502020204030204" pitchFamily="34" charset="0"/>
                        </a:rPr>
                        <a:t>Стандарт / Показатель</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ФГОС НОО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ru-RU"/>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ФГОС ООО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endParaRP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0"/>
                  </a:ext>
                </a:extLst>
              </a:tr>
              <a:tr h="41330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Было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Стало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Было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Стало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1"/>
                  </a:ext>
                </a:extLst>
              </a:tr>
              <a:tr h="62710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Минимальное</a:t>
                      </a:r>
                    </a:p>
                    <a:p>
                      <a:pPr marL="0" marR="0" lvl="0" indent="0" algn="ctr" defTabSz="914400" rtl="0" eaLnBrk="1" fontAlgn="base" latinLnBrk="0" hangingPunct="1">
                        <a:lnSpc>
                          <a:spcPct val="80000"/>
                        </a:lnSpc>
                        <a:spcBef>
                          <a:spcPct val="0"/>
                        </a:spcBef>
                        <a:spcAft>
                          <a:spcPct val="0"/>
                        </a:spcAft>
                        <a:buClrTx/>
                        <a:buSzTx/>
                        <a:buFontTx/>
                        <a:buNone/>
                        <a:tabLst/>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количество часов</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2904</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2954</a:t>
                      </a:r>
                      <a:endParaRPr kumimoji="0" lang="ru-RU" altLang="ru-RU" sz="1800" b="0" i="0" u="none" strike="noStrike" cap="none" normalizeH="0" baseline="0" dirty="0">
                        <a:ln>
                          <a:noFill/>
                        </a:ln>
                        <a:solidFill>
                          <a:schemeClr val="tx1"/>
                        </a:solidFill>
                        <a:effectLst/>
                        <a:latin typeface="+mn-lt"/>
                        <a:cs typeface="Arial" panose="020B0604020202020204" pitchFamily="34" charset="0"/>
                      </a:endParaRP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5267</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5058</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73135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Максимальное </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количество часов</a:t>
                      </a:r>
                      <a:endPar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endParaRP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cap="none" normalizeH="0" baseline="0" dirty="0">
                          <a:ln>
                            <a:noFill/>
                          </a:ln>
                          <a:solidFill>
                            <a:schemeClr val="tx1"/>
                          </a:solidFill>
                          <a:effectLst/>
                          <a:latin typeface="+mn-lt"/>
                          <a:cs typeface="Arial" panose="020B0604020202020204" pitchFamily="34" charset="0"/>
                        </a:rPr>
                        <a:t>3345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endParaRPr>
                    </a:p>
                  </a:txBody>
                  <a:tcPr marL="91436" marR="91436" marT="91400" marB="91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tx1"/>
                          </a:solidFill>
                          <a:effectLst/>
                          <a:latin typeface="+mn-lt"/>
                          <a:cs typeface="Arial" panose="020B0604020202020204" pitchFamily="34" charset="0"/>
                        </a:rPr>
                        <a:t>3190</a:t>
                      </a:r>
                    </a:p>
                  </a:txBody>
                  <a:tcPr marL="91436" marR="91436" marT="91400" marB="91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6020</a:t>
                      </a:r>
                    </a:p>
                  </a:txBody>
                  <a:tcPr marL="91436" marR="91436" marT="91400" marB="91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5549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endParaRP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Google Shape;877;p35">
            <a:extLst>
              <a:ext uri="{FF2B5EF4-FFF2-40B4-BE49-F238E27FC236}">
                <a16:creationId xmlns:a16="http://schemas.microsoft.com/office/drawing/2014/main" xmlns="" id="{D105C4F8-1330-41ED-B7A7-A6CF6C0C3FCB}"/>
              </a:ext>
            </a:extLst>
          </p:cNvPr>
          <p:cNvCxnSpPr>
            <a:cxnSpLocks noChangeShapeType="1"/>
            <a:endCxn id="31750" idx="2"/>
          </p:cNvCxnSpPr>
          <p:nvPr/>
        </p:nvCxnSpPr>
        <p:spPr bwMode="auto">
          <a:xfrm flipV="1">
            <a:off x="2300288" y="3154363"/>
            <a:ext cx="1560512" cy="9525"/>
          </a:xfrm>
          <a:prstGeom prst="straightConnector1">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cxnSp>
        <p:nvCxnSpPr>
          <p:cNvPr id="31747" name="Google Shape;880;p35">
            <a:extLst>
              <a:ext uri="{FF2B5EF4-FFF2-40B4-BE49-F238E27FC236}">
                <a16:creationId xmlns:a16="http://schemas.microsoft.com/office/drawing/2014/main" xmlns="" id="{DF3FFCA7-7D62-4E14-9B3F-DBECF811169C}"/>
              </a:ext>
            </a:extLst>
          </p:cNvPr>
          <p:cNvCxnSpPr>
            <a:cxnSpLocks noChangeShapeType="1"/>
            <a:stCxn id="31750" idx="6"/>
            <a:endCxn id="31751" idx="2"/>
          </p:cNvCxnSpPr>
          <p:nvPr/>
        </p:nvCxnSpPr>
        <p:spPr bwMode="auto">
          <a:xfrm>
            <a:off x="4565650" y="3154363"/>
            <a:ext cx="1701800" cy="9525"/>
          </a:xfrm>
          <a:prstGeom prst="straightConnector1">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cxnSp>
        <p:nvCxnSpPr>
          <p:cNvPr id="31748" name="Google Shape;882;p35">
            <a:extLst>
              <a:ext uri="{FF2B5EF4-FFF2-40B4-BE49-F238E27FC236}">
                <a16:creationId xmlns:a16="http://schemas.microsoft.com/office/drawing/2014/main" xmlns="" id="{98938DDE-7E6C-4B3C-AFB9-1F25E2447D2B}"/>
              </a:ext>
            </a:extLst>
          </p:cNvPr>
          <p:cNvCxnSpPr>
            <a:cxnSpLocks/>
            <a:stCxn id="31751" idx="6"/>
          </p:cNvCxnSpPr>
          <p:nvPr/>
        </p:nvCxnSpPr>
        <p:spPr bwMode="auto">
          <a:xfrm>
            <a:off x="6970713" y="3163888"/>
            <a:ext cx="857250" cy="0"/>
          </a:xfrm>
          <a:prstGeom prst="straightConnector1">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cxnSp>
        <p:nvCxnSpPr>
          <p:cNvPr id="31749" name="Google Shape;885;p35">
            <a:extLst>
              <a:ext uri="{FF2B5EF4-FFF2-40B4-BE49-F238E27FC236}">
                <a16:creationId xmlns:a16="http://schemas.microsoft.com/office/drawing/2014/main" xmlns="" id="{5F82F5E8-54FE-4955-AE33-4B4298597315}"/>
              </a:ext>
            </a:extLst>
          </p:cNvPr>
          <p:cNvCxnSpPr>
            <a:cxnSpLocks/>
          </p:cNvCxnSpPr>
          <p:nvPr/>
        </p:nvCxnSpPr>
        <p:spPr bwMode="auto">
          <a:xfrm flipH="1">
            <a:off x="579438" y="3163888"/>
            <a:ext cx="1016000" cy="0"/>
          </a:xfrm>
          <a:prstGeom prst="straightConnector1">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sp>
        <p:nvSpPr>
          <p:cNvPr id="2" name="Google Shape;878;p35">
            <a:extLst>
              <a:ext uri="{FF2B5EF4-FFF2-40B4-BE49-F238E27FC236}">
                <a16:creationId xmlns:a16="http://schemas.microsoft.com/office/drawing/2014/main" xmlns="" id="{3721CBE6-4AB9-47B5-BDAD-F3F6CEE60564}"/>
              </a:ext>
            </a:extLst>
          </p:cNvPr>
          <p:cNvSpPr>
            <a:spLocks noChangeArrowheads="1"/>
          </p:cNvSpPr>
          <p:nvPr/>
        </p:nvSpPr>
        <p:spPr bwMode="auto">
          <a:xfrm>
            <a:off x="1595438" y="2811463"/>
            <a:ext cx="704850" cy="704850"/>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a:solidFill>
                  <a:schemeClr val="bg1"/>
                </a:solidFill>
                <a:latin typeface="+mn-lt"/>
                <a:sym typeface="Fira Sans Extra Condensed" panose="020F0502020204030204" pitchFamily="34" charset="0"/>
              </a:rPr>
              <a:t>1</a:t>
            </a:r>
          </a:p>
        </p:txBody>
      </p:sp>
      <p:sp>
        <p:nvSpPr>
          <p:cNvPr id="31750" name="Google Shape;879;p35">
            <a:extLst>
              <a:ext uri="{FF2B5EF4-FFF2-40B4-BE49-F238E27FC236}">
                <a16:creationId xmlns:a16="http://schemas.microsoft.com/office/drawing/2014/main" xmlns="" id="{BC31414C-CCB2-42E7-90BB-7A635C684586}"/>
              </a:ext>
            </a:extLst>
          </p:cNvPr>
          <p:cNvSpPr>
            <a:spLocks noChangeArrowheads="1"/>
          </p:cNvSpPr>
          <p:nvPr/>
        </p:nvSpPr>
        <p:spPr bwMode="auto">
          <a:xfrm>
            <a:off x="3860800" y="2801938"/>
            <a:ext cx="704850" cy="704850"/>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a:solidFill>
                  <a:schemeClr val="bg1"/>
                </a:solidFill>
                <a:latin typeface="+mn-lt"/>
                <a:sym typeface="Fira Sans Extra Condensed" panose="020F0502020204030204" pitchFamily="34" charset="0"/>
              </a:rPr>
              <a:t>2</a:t>
            </a:r>
          </a:p>
        </p:txBody>
      </p:sp>
      <p:sp>
        <p:nvSpPr>
          <p:cNvPr id="31751" name="Google Shape;881;p35">
            <a:extLst>
              <a:ext uri="{FF2B5EF4-FFF2-40B4-BE49-F238E27FC236}">
                <a16:creationId xmlns:a16="http://schemas.microsoft.com/office/drawing/2014/main" xmlns="" id="{0B6B21BA-1B6A-4839-86A8-1398F8C71BAF}"/>
              </a:ext>
            </a:extLst>
          </p:cNvPr>
          <p:cNvSpPr>
            <a:spLocks noChangeArrowheads="1"/>
          </p:cNvSpPr>
          <p:nvPr/>
        </p:nvSpPr>
        <p:spPr bwMode="auto">
          <a:xfrm>
            <a:off x="6267450" y="2811463"/>
            <a:ext cx="703263" cy="704850"/>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a:solidFill>
                  <a:schemeClr val="bg1"/>
                </a:solidFill>
                <a:latin typeface="+mn-lt"/>
                <a:sym typeface="Fira Sans Extra Condensed" panose="020F0502020204030204" pitchFamily="34" charset="0"/>
              </a:rPr>
              <a:t>3</a:t>
            </a:r>
          </a:p>
        </p:txBody>
      </p:sp>
      <p:sp>
        <p:nvSpPr>
          <p:cNvPr id="31753" name="Google Shape;876;p35">
            <a:extLst>
              <a:ext uri="{FF2B5EF4-FFF2-40B4-BE49-F238E27FC236}">
                <a16:creationId xmlns:a16="http://schemas.microsoft.com/office/drawing/2014/main" xmlns="" id="{44FE475C-0DB4-4A8E-B5E9-5ED82F6CB1ED}"/>
              </a:ext>
            </a:extLst>
          </p:cNvPr>
          <p:cNvSpPr txBox="1">
            <a:spLocks noChangeArrowheads="1"/>
          </p:cNvSpPr>
          <p:nvPr/>
        </p:nvSpPr>
        <p:spPr bwMode="auto">
          <a:xfrm>
            <a:off x="2789238" y="4095750"/>
            <a:ext cx="26273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3100"/>
              <a:buFont typeface="Fira Sans Condensed" panose="020B0503050000020004" pitchFamily="34" charset="0"/>
              <a:buNone/>
            </a:pPr>
            <a:r>
              <a:rPr lang="ru-RU" altLang="ru-RU" sz="1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Определяет учебную нагрузку в соответствии с требованиями</a:t>
            </a:r>
          </a:p>
        </p:txBody>
      </p:sp>
      <p:sp>
        <p:nvSpPr>
          <p:cNvPr id="31754" name="Google Shape;876;p35">
            <a:extLst>
              <a:ext uri="{FF2B5EF4-FFF2-40B4-BE49-F238E27FC236}">
                <a16:creationId xmlns:a16="http://schemas.microsoft.com/office/drawing/2014/main" xmlns="" id="{E4A9E89C-17AB-4669-83F9-3770EE91D16F}"/>
              </a:ext>
            </a:extLst>
          </p:cNvPr>
          <p:cNvSpPr txBox="1">
            <a:spLocks noChangeArrowheads="1"/>
          </p:cNvSpPr>
          <p:nvPr/>
        </p:nvSpPr>
        <p:spPr bwMode="auto">
          <a:xfrm>
            <a:off x="5416550" y="4086225"/>
            <a:ext cx="30797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3100"/>
              <a:buFont typeface="Fira Sans Condensed" panose="020B0503050000020004" pitchFamily="34" charset="0"/>
              <a:buNone/>
            </a:pPr>
            <a:r>
              <a:rPr lang="ru-RU" altLang="ru-RU" sz="1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Обеспечивает преподавание и изучение государственного языка РФ</a:t>
            </a:r>
          </a:p>
        </p:txBody>
      </p:sp>
      <p:sp>
        <p:nvSpPr>
          <p:cNvPr id="31755" name="Google Shape;49;p15">
            <a:extLst>
              <a:ext uri="{FF2B5EF4-FFF2-40B4-BE49-F238E27FC236}">
                <a16:creationId xmlns:a16="http://schemas.microsoft.com/office/drawing/2014/main" xmlns="" id="{43325E42-08A7-4E4A-8CE6-B6C580723FA7}"/>
              </a:ext>
            </a:extLst>
          </p:cNvPr>
          <p:cNvSpPr txBox="1">
            <a:spLocks noChangeArrowheads="1"/>
          </p:cNvSpPr>
          <p:nvPr/>
        </p:nvSpPr>
        <p:spPr bwMode="auto">
          <a:xfrm>
            <a:off x="1190625" y="1135063"/>
            <a:ext cx="7102475"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общие подходы</a:t>
            </a:r>
          </a:p>
        </p:txBody>
      </p:sp>
      <p:sp>
        <p:nvSpPr>
          <p:cNvPr id="31756" name="Google Shape;876;p35">
            <a:extLst>
              <a:ext uri="{FF2B5EF4-FFF2-40B4-BE49-F238E27FC236}">
                <a16:creationId xmlns:a16="http://schemas.microsoft.com/office/drawing/2014/main" xmlns="" id="{49BCF347-78A7-4AD9-8C26-9572E285EDF0}"/>
              </a:ext>
            </a:extLst>
          </p:cNvPr>
          <p:cNvSpPr txBox="1">
            <a:spLocks noChangeArrowheads="1"/>
          </p:cNvSpPr>
          <p:nvPr/>
        </p:nvSpPr>
        <p:spPr bwMode="auto">
          <a:xfrm>
            <a:off x="280988" y="4016375"/>
            <a:ext cx="26273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3100"/>
              <a:buFont typeface="Fira Sans Condensed" panose="020B0503050000020004" pitchFamily="34" charset="0"/>
              <a:buNone/>
            </a:pPr>
            <a:r>
              <a:rPr lang="ru-RU" altLang="ru-RU" sz="1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Обеспечивает реализацию требования ФГОС</a:t>
            </a:r>
          </a:p>
        </p:txBody>
      </p:sp>
      <p:sp>
        <p:nvSpPr>
          <p:cNvPr id="31757" name="Google Shape;815;p33">
            <a:extLst>
              <a:ext uri="{FF2B5EF4-FFF2-40B4-BE49-F238E27FC236}">
                <a16:creationId xmlns:a16="http://schemas.microsoft.com/office/drawing/2014/main" xmlns="" id="{EF9F2BCB-CBF3-40F2-929F-0AD48ACB7B56}"/>
              </a:ext>
            </a:extLst>
          </p:cNvPr>
          <p:cNvSpPr>
            <a:spLocks noChangeArrowheads="1"/>
          </p:cNvSpPr>
          <p:nvPr/>
        </p:nvSpPr>
        <p:spPr bwMode="auto">
          <a:xfrm>
            <a:off x="579438" y="11350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1758" name="Google Shape;818;p33">
            <a:extLst>
              <a:ext uri="{FF2B5EF4-FFF2-40B4-BE49-F238E27FC236}">
                <a16:creationId xmlns:a16="http://schemas.microsoft.com/office/drawing/2014/main" xmlns="" id="{25961523-D9D1-41B3-B39B-7CEFB76794BD}"/>
              </a:ext>
            </a:extLst>
          </p:cNvPr>
          <p:cNvGrpSpPr>
            <a:grpSpLocks/>
          </p:cNvGrpSpPr>
          <p:nvPr/>
        </p:nvGrpSpPr>
        <p:grpSpPr bwMode="auto">
          <a:xfrm>
            <a:off x="739775" y="1217613"/>
            <a:ext cx="233363" cy="265112"/>
            <a:chOff x="846218" y="3458333"/>
            <a:chExt cx="343138" cy="364887"/>
          </a:xfrm>
        </p:grpSpPr>
        <p:sp>
          <p:nvSpPr>
            <p:cNvPr id="31759" name="Google Shape;819;p33">
              <a:extLst>
                <a:ext uri="{FF2B5EF4-FFF2-40B4-BE49-F238E27FC236}">
                  <a16:creationId xmlns:a16="http://schemas.microsoft.com/office/drawing/2014/main" xmlns="" id="{2BFD6116-8B55-464F-B8F2-712F304F494B}"/>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1760" name="Google Shape;820;p33">
              <a:extLst>
                <a:ext uri="{FF2B5EF4-FFF2-40B4-BE49-F238E27FC236}">
                  <a16:creationId xmlns:a16="http://schemas.microsoft.com/office/drawing/2014/main" xmlns="" id="{2B6876D8-A30E-425E-9610-86D16A75725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1761" name="Google Shape;821;p33">
              <a:extLst>
                <a:ext uri="{FF2B5EF4-FFF2-40B4-BE49-F238E27FC236}">
                  <a16:creationId xmlns:a16="http://schemas.microsoft.com/office/drawing/2014/main" xmlns="" id="{6E6D015A-9DCD-4C33-993D-2C05B877CD2B}"/>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oogle Shape;2618;p42">
            <a:extLst>
              <a:ext uri="{FF2B5EF4-FFF2-40B4-BE49-F238E27FC236}">
                <a16:creationId xmlns:a16="http://schemas.microsoft.com/office/drawing/2014/main" xmlns="" id="{B06C4DED-C8C6-4F88-9BEE-FEC8231EB28D}"/>
              </a:ext>
            </a:extLst>
          </p:cNvPr>
          <p:cNvGrpSpPr>
            <a:grpSpLocks/>
          </p:cNvGrpSpPr>
          <p:nvPr/>
        </p:nvGrpSpPr>
        <p:grpSpPr bwMode="auto">
          <a:xfrm>
            <a:off x="95250" y="2565400"/>
            <a:ext cx="2030413" cy="3548063"/>
            <a:chOff x="2098746" y="1332425"/>
            <a:chExt cx="2009219" cy="3253393"/>
          </a:xfrm>
        </p:grpSpPr>
        <p:sp>
          <p:nvSpPr>
            <p:cNvPr id="26661" name="Google Shape;2619;p42">
              <a:extLst>
                <a:ext uri="{FF2B5EF4-FFF2-40B4-BE49-F238E27FC236}">
                  <a16:creationId xmlns:a16="http://schemas.microsoft.com/office/drawing/2014/main" xmlns="" id="{B4635F01-ACF2-4E0C-B2D1-46B7EEEDADCB}"/>
                </a:ext>
              </a:extLst>
            </p:cNvPr>
            <p:cNvSpPr>
              <a:spLocks noChangeArrowheads="1"/>
            </p:cNvSpPr>
            <p:nvPr/>
          </p:nvSpPr>
          <p:spPr bwMode="auto">
            <a:xfrm>
              <a:off x="2493050" y="1333881"/>
              <a:ext cx="1504950" cy="1505149"/>
            </a:xfrm>
            <a:prstGeom prst="ellipse">
              <a:avLst/>
            </a:prstGeom>
            <a:noFill/>
            <a:ln w="19050" cap="rnd">
              <a:solidFill>
                <a:schemeClr val="accent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2000" b="1">
                <a:solidFill>
                  <a:srgbClr val="000000"/>
                </a:solidFill>
                <a:latin typeface="+mn-lt"/>
                <a:sym typeface="Fira Sans Condensed" panose="020B0603050000020004" pitchFamily="34" charset="0"/>
              </a:endParaRPr>
            </a:p>
          </p:txBody>
        </p:sp>
        <p:sp>
          <p:nvSpPr>
            <p:cNvPr id="5" name="Google Shape;2620;p42">
              <a:extLst>
                <a:ext uri="{FF2B5EF4-FFF2-40B4-BE49-F238E27FC236}">
                  <a16:creationId xmlns:a16="http://schemas.microsoft.com/office/drawing/2014/main" xmlns="" id="{F7BAE95D-D977-4ED4-A336-08ACCC254364}"/>
                </a:ext>
              </a:extLst>
            </p:cNvPr>
            <p:cNvSpPr/>
            <p:nvPr/>
          </p:nvSpPr>
          <p:spPr>
            <a:xfrm>
              <a:off x="2491478" y="1332425"/>
              <a:ext cx="1508092" cy="1508060"/>
            </a:xfrm>
            <a:prstGeom prst="arc">
              <a:avLst>
                <a:gd name="adj1" fmla="val 16200000"/>
                <a:gd name="adj2" fmla="val 2048166"/>
              </a:avLst>
            </a:prstGeom>
            <a:noFill/>
            <a:ln w="152400" cap="rnd" cmpd="sng">
              <a:solidFill>
                <a:schemeClr val="accent1"/>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sp>
          <p:nvSpPr>
            <p:cNvPr id="26663" name="Google Shape;2622;p42">
              <a:extLst>
                <a:ext uri="{FF2B5EF4-FFF2-40B4-BE49-F238E27FC236}">
                  <a16:creationId xmlns:a16="http://schemas.microsoft.com/office/drawing/2014/main" xmlns="" id="{1C54EA94-298C-44D7-9CDC-869488D83078}"/>
                </a:ext>
              </a:extLst>
            </p:cNvPr>
            <p:cNvSpPr txBox="1">
              <a:spLocks noChangeArrowheads="1"/>
            </p:cNvSpPr>
            <p:nvPr/>
          </p:nvSpPr>
          <p:spPr bwMode="auto">
            <a:xfrm>
              <a:off x="2098746" y="3613439"/>
              <a:ext cx="2009219" cy="972379"/>
            </a:xfrm>
            <a:prstGeom prst="rect">
              <a:avLst/>
            </a:prstGeom>
            <a:noFill/>
            <a:ln w="19050">
              <a:solidFill>
                <a:schemeClr val="accent1"/>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изменен общий объем аудиторной работы обучающихся</a:t>
              </a:r>
            </a:p>
          </p:txBody>
        </p:sp>
        <p:cxnSp>
          <p:nvCxnSpPr>
            <p:cNvPr id="32821" name="Google Shape;2623;p42">
              <a:extLst>
                <a:ext uri="{FF2B5EF4-FFF2-40B4-BE49-F238E27FC236}">
                  <a16:creationId xmlns:a16="http://schemas.microsoft.com/office/drawing/2014/main" xmlns="" id="{1BBD521F-6F60-4C35-A5D9-6E256947F46A}"/>
                </a:ext>
              </a:extLst>
            </p:cNvPr>
            <p:cNvCxnSpPr>
              <a:cxnSpLocks/>
              <a:stCxn id="26661" idx="4"/>
              <a:endCxn id="26663" idx="0"/>
            </p:cNvCxnSpPr>
            <p:nvPr/>
          </p:nvCxnSpPr>
          <p:spPr bwMode="auto">
            <a:xfrm flipH="1">
              <a:off x="3103356" y="2839243"/>
              <a:ext cx="142574" cy="774844"/>
            </a:xfrm>
            <a:prstGeom prst="straightConnector1">
              <a:avLst/>
            </a:prstGeom>
            <a:noFill/>
            <a:ln w="19050">
              <a:solidFill>
                <a:schemeClr val="accent1"/>
              </a:solidFill>
              <a:round/>
              <a:headEnd type="oval" w="med" len="med"/>
              <a:tailEnd type="oval" w="med" len="med"/>
            </a:ln>
            <a:extLst>
              <a:ext uri="{909E8E84-426E-40DD-AFC4-6F175D3DCCD1}">
                <a14:hiddenFill xmlns:a14="http://schemas.microsoft.com/office/drawing/2010/main" xmlns="">
                  <a:noFill/>
                </a14:hiddenFill>
              </a:ext>
            </a:extLst>
          </p:spPr>
        </p:cxnSp>
        <p:sp>
          <p:nvSpPr>
            <p:cNvPr id="26665" name="Google Shape;2624;p42">
              <a:extLst>
                <a:ext uri="{FF2B5EF4-FFF2-40B4-BE49-F238E27FC236}">
                  <a16:creationId xmlns:a16="http://schemas.microsoft.com/office/drawing/2014/main" xmlns="" id="{870874CF-13E9-4897-918E-A946CCA3E745}"/>
                </a:ext>
              </a:extLst>
            </p:cNvPr>
            <p:cNvSpPr>
              <a:spLocks noChangeArrowheads="1"/>
            </p:cNvSpPr>
            <p:nvPr/>
          </p:nvSpPr>
          <p:spPr bwMode="auto">
            <a:xfrm flipH="1">
              <a:off x="2874785" y="1715263"/>
              <a:ext cx="743050" cy="742385"/>
            </a:xfrm>
            <a:prstGeom prst="ellipse">
              <a:avLst/>
            </a:prstGeom>
            <a:solidFill>
              <a:schemeClr val="accent1"/>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grpSp>
        <p:nvGrpSpPr>
          <p:cNvPr id="32771" name="Google Shape;2625;p42">
            <a:extLst>
              <a:ext uri="{FF2B5EF4-FFF2-40B4-BE49-F238E27FC236}">
                <a16:creationId xmlns:a16="http://schemas.microsoft.com/office/drawing/2014/main" xmlns="" id="{43E6FD6C-E6B3-4462-8AC5-E64CFD2C0AEC}"/>
              </a:ext>
            </a:extLst>
          </p:cNvPr>
          <p:cNvGrpSpPr>
            <a:grpSpLocks/>
          </p:cNvGrpSpPr>
          <p:nvPr/>
        </p:nvGrpSpPr>
        <p:grpSpPr bwMode="auto">
          <a:xfrm>
            <a:off x="2222500" y="2579688"/>
            <a:ext cx="2289175" cy="3533775"/>
            <a:chOff x="4306998" y="1332425"/>
            <a:chExt cx="2289193" cy="3534807"/>
          </a:xfrm>
        </p:grpSpPr>
        <p:sp>
          <p:nvSpPr>
            <p:cNvPr id="26656" name="Google Shape;2626;p42">
              <a:extLst>
                <a:ext uri="{FF2B5EF4-FFF2-40B4-BE49-F238E27FC236}">
                  <a16:creationId xmlns:a16="http://schemas.microsoft.com/office/drawing/2014/main" xmlns="" id="{9BD81726-3199-48F6-BCBA-70F3BFD7F8C8}"/>
                </a:ext>
              </a:extLst>
            </p:cNvPr>
            <p:cNvSpPr>
              <a:spLocks noChangeArrowheads="1"/>
            </p:cNvSpPr>
            <p:nvPr/>
          </p:nvSpPr>
          <p:spPr bwMode="auto">
            <a:xfrm>
              <a:off x="4756265" y="1334012"/>
              <a:ext cx="1504962" cy="1505390"/>
            </a:xfrm>
            <a:prstGeom prst="ellipse">
              <a:avLst/>
            </a:prstGeom>
            <a:noFill/>
            <a:ln w="19050" cap="rnd">
              <a:solidFill>
                <a:schemeClr val="tx2"/>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2000" b="1">
                <a:solidFill>
                  <a:srgbClr val="000000"/>
                </a:solidFill>
                <a:latin typeface="+mn-lt"/>
                <a:sym typeface="Fira Sans Condensed" panose="020B0603050000020004" pitchFamily="34" charset="0"/>
              </a:endParaRPr>
            </a:p>
          </p:txBody>
        </p:sp>
        <p:sp>
          <p:nvSpPr>
            <p:cNvPr id="11" name="Google Shape;2627;p42">
              <a:extLst>
                <a:ext uri="{FF2B5EF4-FFF2-40B4-BE49-F238E27FC236}">
                  <a16:creationId xmlns:a16="http://schemas.microsoft.com/office/drawing/2014/main" xmlns="" id="{70E99EEE-8E99-4585-AC9D-87FB82FEDA6F}"/>
                </a:ext>
              </a:extLst>
            </p:cNvPr>
            <p:cNvSpPr/>
            <p:nvPr/>
          </p:nvSpPr>
          <p:spPr>
            <a:xfrm>
              <a:off x="4754677" y="1332425"/>
              <a:ext cx="1508137" cy="1508565"/>
            </a:xfrm>
            <a:prstGeom prst="arc">
              <a:avLst>
                <a:gd name="adj1" fmla="val 16200000"/>
                <a:gd name="adj2" fmla="val 21594540"/>
              </a:avLst>
            </a:prstGeom>
            <a:noFill/>
            <a:ln w="152400" cap="rnd" cmpd="sng">
              <a:solidFill>
                <a:schemeClr val="dk2"/>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sp>
          <p:nvSpPr>
            <p:cNvPr id="26658" name="Google Shape;2629;p42">
              <a:extLst>
                <a:ext uri="{FF2B5EF4-FFF2-40B4-BE49-F238E27FC236}">
                  <a16:creationId xmlns:a16="http://schemas.microsoft.com/office/drawing/2014/main" xmlns="" id="{618CD587-9D6D-4CE1-B4D7-E06EDC5C65D7}"/>
                </a:ext>
              </a:extLst>
            </p:cNvPr>
            <p:cNvSpPr txBox="1">
              <a:spLocks noChangeArrowheads="1"/>
            </p:cNvSpPr>
            <p:nvPr/>
          </p:nvSpPr>
          <p:spPr bwMode="auto">
            <a:xfrm>
              <a:off x="4306998" y="3808060"/>
              <a:ext cx="2289193" cy="1059172"/>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определены учебные предметы, модули в предметных областях</a:t>
              </a:r>
            </a:p>
          </p:txBody>
        </p:sp>
        <p:cxnSp>
          <p:nvCxnSpPr>
            <p:cNvPr id="32816" name="Google Shape;2630;p42">
              <a:extLst>
                <a:ext uri="{FF2B5EF4-FFF2-40B4-BE49-F238E27FC236}">
                  <a16:creationId xmlns:a16="http://schemas.microsoft.com/office/drawing/2014/main" xmlns="" id="{8C797B2F-C06C-4206-A33E-1BE1DB7D7E2A}"/>
                </a:ext>
              </a:extLst>
            </p:cNvPr>
            <p:cNvCxnSpPr>
              <a:cxnSpLocks/>
              <a:stCxn id="26656" idx="4"/>
              <a:endCxn id="26658" idx="0"/>
            </p:cNvCxnSpPr>
            <p:nvPr/>
          </p:nvCxnSpPr>
          <p:spPr bwMode="auto">
            <a:xfrm flipH="1">
              <a:off x="5451595" y="2839243"/>
              <a:ext cx="57568" cy="968111"/>
            </a:xfrm>
            <a:prstGeom prst="straightConnector1">
              <a:avLst/>
            </a:prstGeom>
            <a:noFill/>
            <a:ln w="19050">
              <a:solidFill>
                <a:schemeClr val="tx2"/>
              </a:solidFill>
              <a:round/>
              <a:headEnd type="oval" w="med" len="med"/>
              <a:tailEnd type="oval" w="med" len="med"/>
            </a:ln>
            <a:extLst>
              <a:ext uri="{909E8E84-426E-40DD-AFC4-6F175D3DCCD1}">
                <a14:hiddenFill xmlns:a14="http://schemas.microsoft.com/office/drawing/2010/main" xmlns="">
                  <a:noFill/>
                </a14:hiddenFill>
              </a:ext>
            </a:extLst>
          </p:spPr>
        </p:cxnSp>
        <p:sp>
          <p:nvSpPr>
            <p:cNvPr id="26660" name="Google Shape;2631;p42">
              <a:extLst>
                <a:ext uri="{FF2B5EF4-FFF2-40B4-BE49-F238E27FC236}">
                  <a16:creationId xmlns:a16="http://schemas.microsoft.com/office/drawing/2014/main" xmlns="" id="{20A2CD70-7462-41DC-8AA1-AC4DDE90303F}"/>
                </a:ext>
              </a:extLst>
            </p:cNvPr>
            <p:cNvSpPr>
              <a:spLocks noChangeArrowheads="1"/>
            </p:cNvSpPr>
            <p:nvPr/>
          </p:nvSpPr>
          <p:spPr bwMode="auto">
            <a:xfrm flipH="1">
              <a:off x="5137268" y="1715124"/>
              <a:ext cx="744543" cy="743167"/>
            </a:xfrm>
            <a:prstGeom prst="ellips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grpSp>
        <p:nvGrpSpPr>
          <p:cNvPr id="32772" name="Google Shape;2632;p42">
            <a:extLst>
              <a:ext uri="{FF2B5EF4-FFF2-40B4-BE49-F238E27FC236}">
                <a16:creationId xmlns:a16="http://schemas.microsoft.com/office/drawing/2014/main" xmlns="" id="{56F5F614-0F66-4940-86C1-FF4CAB59F9C7}"/>
              </a:ext>
            </a:extLst>
          </p:cNvPr>
          <p:cNvGrpSpPr>
            <a:grpSpLocks/>
          </p:cNvGrpSpPr>
          <p:nvPr/>
        </p:nvGrpSpPr>
        <p:grpSpPr bwMode="auto">
          <a:xfrm>
            <a:off x="6440488" y="2484438"/>
            <a:ext cx="1990725" cy="3605212"/>
            <a:chOff x="7017976" y="1332425"/>
            <a:chExt cx="1991348" cy="3521025"/>
          </a:xfrm>
        </p:grpSpPr>
        <p:sp>
          <p:nvSpPr>
            <p:cNvPr id="16" name="Google Shape;2633;p42">
              <a:extLst>
                <a:ext uri="{FF2B5EF4-FFF2-40B4-BE49-F238E27FC236}">
                  <a16:creationId xmlns:a16="http://schemas.microsoft.com/office/drawing/2014/main" xmlns="" id="{2948C658-488B-4778-9D9D-3A90D6227712}"/>
                </a:ext>
              </a:extLst>
            </p:cNvPr>
            <p:cNvSpPr/>
            <p:nvPr/>
          </p:nvSpPr>
          <p:spPr>
            <a:xfrm>
              <a:off x="7019563" y="1333975"/>
              <a:ext cx="1505421" cy="1505468"/>
            </a:xfrm>
            <a:prstGeom prst="ellipse">
              <a:avLst/>
            </a:prstGeom>
            <a:noFill/>
            <a:ln w="19050" cap="rnd" cmpd="sng">
              <a:solidFill>
                <a:srgbClr val="C00000"/>
              </a:solidFill>
              <a:prstDash val="solid"/>
              <a:round/>
              <a:headEnd type="none" w="sm" len="sm"/>
              <a:tailEnd type="none" w="sm" len="sm"/>
            </a:ln>
          </p:spPr>
          <p:txBody>
            <a:bodyPr spcFirstLastPara="1" lIns="91425" tIns="91425" rIns="91425" bIns="91425" anchor="ctr"/>
            <a:lstStyle/>
            <a:p>
              <a:pPr algn="ctr">
                <a:spcBef>
                  <a:spcPts val="0"/>
                </a:spcBef>
                <a:spcAft>
                  <a:spcPts val="0"/>
                </a:spcAft>
                <a:defRPr/>
              </a:pPr>
              <a:endParaRPr sz="2000" b="1">
                <a:solidFill>
                  <a:schemeClr val="dk1"/>
                </a:solidFill>
                <a:latin typeface="+mn-lt"/>
                <a:ea typeface="Fira Sans Condensed"/>
                <a:cs typeface="Fira Sans Condensed"/>
                <a:sym typeface="Fira Sans Condensed"/>
              </a:endParaRPr>
            </a:p>
          </p:txBody>
        </p:sp>
        <p:sp>
          <p:nvSpPr>
            <p:cNvPr id="17" name="Google Shape;2634;p42">
              <a:extLst>
                <a:ext uri="{FF2B5EF4-FFF2-40B4-BE49-F238E27FC236}">
                  <a16:creationId xmlns:a16="http://schemas.microsoft.com/office/drawing/2014/main" xmlns="" id="{BD7297E7-2F13-4032-B7F4-144E17708E5E}"/>
                </a:ext>
              </a:extLst>
            </p:cNvPr>
            <p:cNvSpPr/>
            <p:nvPr/>
          </p:nvSpPr>
          <p:spPr>
            <a:xfrm>
              <a:off x="7017976" y="1332425"/>
              <a:ext cx="1508597" cy="1508567"/>
            </a:xfrm>
            <a:prstGeom prst="arc">
              <a:avLst>
                <a:gd name="adj1" fmla="val 16200000"/>
                <a:gd name="adj2" fmla="val 4170700"/>
              </a:avLst>
            </a:prstGeom>
            <a:noFill/>
            <a:ln w="152400" cap="rnd" cmpd="sng">
              <a:solidFill>
                <a:srgbClr val="C00000"/>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sp>
          <p:nvSpPr>
            <p:cNvPr id="18" name="Google Shape;2636;p42">
              <a:extLst>
                <a:ext uri="{FF2B5EF4-FFF2-40B4-BE49-F238E27FC236}">
                  <a16:creationId xmlns:a16="http://schemas.microsoft.com/office/drawing/2014/main" xmlns="" id="{5552389E-B30C-42B7-A032-8945DAAB10D9}"/>
                </a:ext>
              </a:extLst>
            </p:cNvPr>
            <p:cNvSpPr txBox="1"/>
            <p:nvPr/>
          </p:nvSpPr>
          <p:spPr>
            <a:xfrm>
              <a:off x="7097376" y="3819314"/>
              <a:ext cx="1911948" cy="1034136"/>
            </a:xfrm>
            <a:prstGeom prst="rect">
              <a:avLst/>
            </a:prstGeom>
            <a:noFill/>
            <a:ln w="19050" cap="flat" cmpd="sng">
              <a:solidFill>
                <a:srgbClr val="C00000"/>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600" b="1" dirty="0">
                  <a:solidFill>
                    <a:srgbClr val="000000"/>
                  </a:solidFill>
                  <a:latin typeface="+mn-lt"/>
                  <a:sym typeface="Fira Sans Condensed" panose="020B0603050000020004" pitchFamily="34" charset="0"/>
                </a:rPr>
                <a:t>введено понятие «учебный модуль»;</a:t>
              </a:r>
            </a:p>
            <a:p>
              <a:pPr algn="ctr">
                <a:defRPr/>
              </a:pPr>
              <a:r>
                <a:rPr lang="ru-RU" altLang="ru-RU" sz="1600" b="1" dirty="0">
                  <a:solidFill>
                    <a:srgbClr val="000000"/>
                  </a:solidFill>
                  <a:latin typeface="+mn-lt"/>
                  <a:sym typeface="Fira Sans Condensed" panose="020B0603050000020004" pitchFamily="34" charset="0"/>
                </a:rPr>
                <a:t>«учебный курс»</a:t>
              </a:r>
            </a:p>
          </p:txBody>
        </p:sp>
        <p:cxnSp>
          <p:nvCxnSpPr>
            <p:cNvPr id="32811" name="Google Shape;2637;p42">
              <a:extLst>
                <a:ext uri="{FF2B5EF4-FFF2-40B4-BE49-F238E27FC236}">
                  <a16:creationId xmlns:a16="http://schemas.microsoft.com/office/drawing/2014/main" xmlns="" id="{A4A355B6-0540-4A1B-ADCF-505AC045EE6A}"/>
                </a:ext>
              </a:extLst>
            </p:cNvPr>
            <p:cNvCxnSpPr>
              <a:cxnSpLocks/>
              <a:stCxn id="16" idx="4"/>
              <a:endCxn id="18" idx="0"/>
            </p:cNvCxnSpPr>
            <p:nvPr/>
          </p:nvCxnSpPr>
          <p:spPr bwMode="auto">
            <a:xfrm>
              <a:off x="7772627" y="2839243"/>
              <a:ext cx="280860" cy="979484"/>
            </a:xfrm>
            <a:prstGeom prst="straightConnector1">
              <a:avLst/>
            </a:prstGeom>
            <a:noFill/>
            <a:ln w="19050">
              <a:solidFill>
                <a:srgbClr val="C00000"/>
              </a:solidFill>
              <a:round/>
              <a:headEnd type="oval" w="med" len="med"/>
              <a:tailEnd type="oval" w="med" len="med"/>
            </a:ln>
            <a:extLst>
              <a:ext uri="{909E8E84-426E-40DD-AFC4-6F175D3DCCD1}">
                <a14:hiddenFill xmlns:a14="http://schemas.microsoft.com/office/drawing/2010/main" xmlns="">
                  <a:noFill/>
                </a14:hiddenFill>
              </a:ext>
            </a:extLst>
          </p:spPr>
        </p:cxnSp>
        <p:sp>
          <p:nvSpPr>
            <p:cNvPr id="20" name="Google Shape;2638;p42">
              <a:extLst>
                <a:ext uri="{FF2B5EF4-FFF2-40B4-BE49-F238E27FC236}">
                  <a16:creationId xmlns:a16="http://schemas.microsoft.com/office/drawing/2014/main" xmlns="" id="{71747795-5B36-4E6F-8E1C-158B5F89CD0D}"/>
                </a:ext>
              </a:extLst>
            </p:cNvPr>
            <p:cNvSpPr/>
            <p:nvPr/>
          </p:nvSpPr>
          <p:spPr>
            <a:xfrm flipH="1">
              <a:off x="7397507" y="1741738"/>
              <a:ext cx="743183" cy="745756"/>
            </a:xfrm>
            <a:prstGeom prst="ellipse">
              <a:avLst/>
            </a:prstGeom>
            <a:solidFill>
              <a:srgbClr val="C00000"/>
            </a:solidFill>
            <a:ln>
              <a:solidFill>
                <a:srgbClr val="C00000"/>
              </a:solidFill>
            </a:ln>
          </p:spPr>
          <p:txBody>
            <a:bodyPr spcFirstLastPara="1" lIns="91425" tIns="91425" rIns="91425" bIns="91425" anchor="ctr"/>
            <a:lstStyle/>
            <a:p>
              <a:pPr>
                <a:spcBef>
                  <a:spcPts val="0"/>
                </a:spcBef>
                <a:spcAft>
                  <a:spcPts val="0"/>
                </a:spcAft>
                <a:defRPr/>
              </a:pPr>
              <a:endParaRPr dirty="0">
                <a:latin typeface="+mn-lt"/>
              </a:endParaRPr>
            </a:p>
          </p:txBody>
        </p:sp>
      </p:grpSp>
      <p:grpSp>
        <p:nvGrpSpPr>
          <p:cNvPr id="32773" name="Google Shape;2645;p42">
            <a:extLst>
              <a:ext uri="{FF2B5EF4-FFF2-40B4-BE49-F238E27FC236}">
                <a16:creationId xmlns:a16="http://schemas.microsoft.com/office/drawing/2014/main" xmlns="" id="{9DA93AEE-3D5B-48D7-B6FD-1C68A064B5DD}"/>
              </a:ext>
            </a:extLst>
          </p:cNvPr>
          <p:cNvGrpSpPr>
            <a:grpSpLocks/>
          </p:cNvGrpSpPr>
          <p:nvPr/>
        </p:nvGrpSpPr>
        <p:grpSpPr bwMode="auto">
          <a:xfrm>
            <a:off x="1144588" y="3135313"/>
            <a:ext cx="347662" cy="396875"/>
            <a:chOff x="4569300" y="3182175"/>
            <a:chExt cx="348300" cy="397200"/>
          </a:xfrm>
        </p:grpSpPr>
        <p:sp>
          <p:nvSpPr>
            <p:cNvPr id="26640" name="Google Shape;2646;p42">
              <a:extLst>
                <a:ext uri="{FF2B5EF4-FFF2-40B4-BE49-F238E27FC236}">
                  <a16:creationId xmlns:a16="http://schemas.microsoft.com/office/drawing/2014/main" xmlns="" id="{5B3824FF-551C-446A-B799-A96691724F1D}"/>
                </a:ext>
              </a:extLst>
            </p:cNvPr>
            <p:cNvSpPr>
              <a:spLocks/>
            </p:cNvSpPr>
            <p:nvPr/>
          </p:nvSpPr>
          <p:spPr bwMode="auto">
            <a:xfrm>
              <a:off x="4569300" y="3182175"/>
              <a:ext cx="106557" cy="144580"/>
            </a:xfrm>
            <a:custGeom>
              <a:avLst/>
              <a:gdLst>
                <a:gd name="T0" fmla="*/ 53050 w 4241"/>
                <a:gd name="T1" fmla="*/ 11600 h 5787"/>
                <a:gd name="T2" fmla="*/ 73875 w 4241"/>
                <a:gd name="T3" fmla="*/ 32500 h 5787"/>
                <a:gd name="T4" fmla="*/ 73875 w 4241"/>
                <a:gd name="T5" fmla="*/ 43425 h 5787"/>
                <a:gd name="T6" fmla="*/ 53050 w 4241"/>
                <a:gd name="T7" fmla="*/ 64250 h 5787"/>
                <a:gd name="T8" fmla="*/ 32225 w 4241"/>
                <a:gd name="T9" fmla="*/ 43425 h 5787"/>
                <a:gd name="T10" fmla="*/ 32175 w 4241"/>
                <a:gd name="T11" fmla="*/ 32500 h 5787"/>
                <a:gd name="T12" fmla="*/ 53050 w 4241"/>
                <a:gd name="T13" fmla="*/ 11600 h 5787"/>
                <a:gd name="T14" fmla="*/ 53500 w 4241"/>
                <a:gd name="T15" fmla="*/ 75900 h 5787"/>
                <a:gd name="T16" fmla="*/ 61675 w 4241"/>
                <a:gd name="T17" fmla="*/ 108575 h 5787"/>
                <a:gd name="T18" fmla="*/ 53050 w 4241"/>
                <a:gd name="T19" fmla="*/ 116275 h 5787"/>
                <a:gd name="T20" fmla="*/ 44450 w 4241"/>
                <a:gd name="T21" fmla="*/ 108575 h 5787"/>
                <a:gd name="T22" fmla="*/ 52625 w 4241"/>
                <a:gd name="T23" fmla="*/ 75900 h 5787"/>
                <a:gd name="T24" fmla="*/ 53500 w 4241"/>
                <a:gd name="T25" fmla="*/ 75900 h 5787"/>
                <a:gd name="T26" fmla="*/ 53075 w 4241"/>
                <a:gd name="T27" fmla="*/ 25 h 5787"/>
                <a:gd name="T28" fmla="*/ 20600 w 4241"/>
                <a:gd name="T29" fmla="*/ 32475 h 5787"/>
                <a:gd name="T30" fmla="*/ 20600 w 4241"/>
                <a:gd name="T31" fmla="*/ 43425 h 5787"/>
                <a:gd name="T32" fmla="*/ 27275 w 4241"/>
                <a:gd name="T33" fmla="*/ 63100 h 5787"/>
                <a:gd name="T34" fmla="*/ 275 w 4241"/>
                <a:gd name="T35" fmla="*/ 97800 h 5787"/>
                <a:gd name="T36" fmla="*/ 5625 w 4241"/>
                <a:gd name="T37" fmla="*/ 104025 h 5787"/>
                <a:gd name="T38" fmla="*/ 6025 w 4241"/>
                <a:gd name="T39" fmla="*/ 104025 h 5787"/>
                <a:gd name="T40" fmla="*/ 11850 w 4241"/>
                <a:gd name="T41" fmla="*/ 98625 h 5787"/>
                <a:gd name="T42" fmla="*/ 38700 w 4241"/>
                <a:gd name="T43" fmla="*/ 72950 h 5787"/>
                <a:gd name="T44" fmla="*/ 39475 w 4241"/>
                <a:gd name="T45" fmla="*/ 72925 h 5787"/>
                <a:gd name="T46" fmla="*/ 41250 w 4241"/>
                <a:gd name="T47" fmla="*/ 73675 h 5787"/>
                <a:gd name="T48" fmla="*/ 32825 w 4241"/>
                <a:gd name="T49" fmla="*/ 107050 h 5787"/>
                <a:gd name="T50" fmla="*/ 35675 w 4241"/>
                <a:gd name="T51" fmla="*/ 116325 h 5787"/>
                <a:gd name="T52" fmla="*/ 46900 w 4241"/>
                <a:gd name="T53" fmla="*/ 126425 h 5787"/>
                <a:gd name="T54" fmla="*/ 53075 w 4241"/>
                <a:gd name="T55" fmla="*/ 128750 h 5787"/>
                <a:gd name="T56" fmla="*/ 59275 w 4241"/>
                <a:gd name="T57" fmla="*/ 126425 h 5787"/>
                <a:gd name="T58" fmla="*/ 70500 w 4241"/>
                <a:gd name="T59" fmla="*/ 116325 h 5787"/>
                <a:gd name="T60" fmla="*/ 73300 w 4241"/>
                <a:gd name="T61" fmla="*/ 107050 h 5787"/>
                <a:gd name="T62" fmla="*/ 64925 w 4241"/>
                <a:gd name="T63" fmla="*/ 73675 h 5787"/>
                <a:gd name="T64" fmla="*/ 66700 w 4241"/>
                <a:gd name="T65" fmla="*/ 72925 h 5787"/>
                <a:gd name="T66" fmla="*/ 67450 w 4241"/>
                <a:gd name="T67" fmla="*/ 72950 h 5787"/>
                <a:gd name="T68" fmla="*/ 94350 w 4241"/>
                <a:gd name="T69" fmla="*/ 100575 h 5787"/>
                <a:gd name="T70" fmla="*/ 94350 w 4241"/>
                <a:gd name="T71" fmla="*/ 138825 h 5787"/>
                <a:gd name="T72" fmla="*/ 100175 w 4241"/>
                <a:gd name="T73" fmla="*/ 144650 h 5787"/>
                <a:gd name="T74" fmla="*/ 106000 w 4241"/>
                <a:gd name="T75" fmla="*/ 138825 h 5787"/>
                <a:gd name="T76" fmla="*/ 106000 w 4241"/>
                <a:gd name="T77" fmla="*/ 100575 h 5787"/>
                <a:gd name="T78" fmla="*/ 78900 w 4241"/>
                <a:gd name="T79" fmla="*/ 63100 h 5787"/>
                <a:gd name="T80" fmla="*/ 85575 w 4241"/>
                <a:gd name="T81" fmla="*/ 43425 h 5787"/>
                <a:gd name="T82" fmla="*/ 85575 w 4241"/>
                <a:gd name="T83" fmla="*/ 32475 h 5787"/>
                <a:gd name="T84" fmla="*/ 53075 w 4241"/>
                <a:gd name="T85" fmla="*/ 25 h 57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41" h="5787" extrusionOk="0">
                  <a:moveTo>
                    <a:pt x="2122" y="464"/>
                  </a:moveTo>
                  <a:cubicBezTo>
                    <a:pt x="2583" y="464"/>
                    <a:pt x="2955" y="840"/>
                    <a:pt x="2955" y="1300"/>
                  </a:cubicBezTo>
                  <a:lnTo>
                    <a:pt x="2955" y="1737"/>
                  </a:lnTo>
                  <a:cubicBezTo>
                    <a:pt x="2955" y="2197"/>
                    <a:pt x="2581" y="2570"/>
                    <a:pt x="2122" y="2570"/>
                  </a:cubicBezTo>
                  <a:cubicBezTo>
                    <a:pt x="1661" y="2570"/>
                    <a:pt x="1289" y="2196"/>
                    <a:pt x="1289" y="1737"/>
                  </a:cubicBezTo>
                  <a:lnTo>
                    <a:pt x="1287" y="1300"/>
                  </a:lnTo>
                  <a:cubicBezTo>
                    <a:pt x="1287" y="840"/>
                    <a:pt x="1661" y="464"/>
                    <a:pt x="2122" y="464"/>
                  </a:cubicBezTo>
                  <a:close/>
                  <a:moveTo>
                    <a:pt x="2140" y="3036"/>
                  </a:moveTo>
                  <a:lnTo>
                    <a:pt x="2467" y="4343"/>
                  </a:lnTo>
                  <a:lnTo>
                    <a:pt x="2122" y="4651"/>
                  </a:lnTo>
                  <a:lnTo>
                    <a:pt x="1778" y="4343"/>
                  </a:lnTo>
                  <a:lnTo>
                    <a:pt x="2105" y="3036"/>
                  </a:lnTo>
                  <a:lnTo>
                    <a:pt x="2140" y="3036"/>
                  </a:lnTo>
                  <a:close/>
                  <a:moveTo>
                    <a:pt x="2123" y="1"/>
                  </a:moveTo>
                  <a:cubicBezTo>
                    <a:pt x="1408" y="1"/>
                    <a:pt x="824" y="584"/>
                    <a:pt x="824" y="1299"/>
                  </a:cubicBezTo>
                  <a:lnTo>
                    <a:pt x="824" y="1737"/>
                  </a:lnTo>
                  <a:cubicBezTo>
                    <a:pt x="824" y="2034"/>
                    <a:pt x="923" y="2306"/>
                    <a:pt x="1091" y="2524"/>
                  </a:cubicBezTo>
                  <a:cubicBezTo>
                    <a:pt x="500" y="2712"/>
                    <a:pt x="55" y="3255"/>
                    <a:pt x="11" y="3912"/>
                  </a:cubicBezTo>
                  <a:cubicBezTo>
                    <a:pt x="1" y="4042"/>
                    <a:pt x="96" y="4152"/>
                    <a:pt x="225" y="4161"/>
                  </a:cubicBezTo>
                  <a:lnTo>
                    <a:pt x="241" y="4161"/>
                  </a:lnTo>
                  <a:cubicBezTo>
                    <a:pt x="362" y="4161"/>
                    <a:pt x="466" y="4067"/>
                    <a:pt x="474" y="3945"/>
                  </a:cubicBezTo>
                  <a:cubicBezTo>
                    <a:pt x="514" y="3369"/>
                    <a:pt x="985" y="2918"/>
                    <a:pt x="1548" y="2918"/>
                  </a:cubicBezTo>
                  <a:cubicBezTo>
                    <a:pt x="1559" y="2918"/>
                    <a:pt x="1569" y="2917"/>
                    <a:pt x="1579" y="2917"/>
                  </a:cubicBezTo>
                  <a:cubicBezTo>
                    <a:pt x="1602" y="2928"/>
                    <a:pt x="1624" y="2938"/>
                    <a:pt x="1650" y="2947"/>
                  </a:cubicBezTo>
                  <a:lnTo>
                    <a:pt x="1313" y="4282"/>
                  </a:lnTo>
                  <a:cubicBezTo>
                    <a:pt x="1280" y="4417"/>
                    <a:pt x="1323" y="4559"/>
                    <a:pt x="1427" y="4653"/>
                  </a:cubicBezTo>
                  <a:lnTo>
                    <a:pt x="1876" y="5057"/>
                  </a:lnTo>
                  <a:cubicBezTo>
                    <a:pt x="1947" y="5121"/>
                    <a:pt x="2035" y="5150"/>
                    <a:pt x="2123" y="5150"/>
                  </a:cubicBezTo>
                  <a:cubicBezTo>
                    <a:pt x="2213" y="5150"/>
                    <a:pt x="2300" y="5119"/>
                    <a:pt x="2371" y="5057"/>
                  </a:cubicBezTo>
                  <a:lnTo>
                    <a:pt x="2820" y="4653"/>
                  </a:lnTo>
                  <a:cubicBezTo>
                    <a:pt x="2924" y="4560"/>
                    <a:pt x="2968" y="4418"/>
                    <a:pt x="2932" y="4282"/>
                  </a:cubicBezTo>
                  <a:lnTo>
                    <a:pt x="2597" y="2947"/>
                  </a:lnTo>
                  <a:cubicBezTo>
                    <a:pt x="2620" y="2938"/>
                    <a:pt x="2644" y="2927"/>
                    <a:pt x="2668" y="2917"/>
                  </a:cubicBezTo>
                  <a:cubicBezTo>
                    <a:pt x="2678" y="2918"/>
                    <a:pt x="2686" y="2918"/>
                    <a:pt x="2698" y="2918"/>
                  </a:cubicBezTo>
                  <a:cubicBezTo>
                    <a:pt x="3291" y="2918"/>
                    <a:pt x="3774" y="3415"/>
                    <a:pt x="3774" y="4023"/>
                  </a:cubicBezTo>
                  <a:lnTo>
                    <a:pt x="3774" y="5553"/>
                  </a:lnTo>
                  <a:cubicBezTo>
                    <a:pt x="3774" y="5681"/>
                    <a:pt x="3879" y="5786"/>
                    <a:pt x="4007" y="5786"/>
                  </a:cubicBezTo>
                  <a:cubicBezTo>
                    <a:pt x="4135" y="5786"/>
                    <a:pt x="4240" y="5681"/>
                    <a:pt x="4240" y="5553"/>
                  </a:cubicBezTo>
                  <a:lnTo>
                    <a:pt x="4240" y="4023"/>
                  </a:lnTo>
                  <a:cubicBezTo>
                    <a:pt x="4240" y="3318"/>
                    <a:pt x="3784" y="2724"/>
                    <a:pt x="3156" y="2524"/>
                  </a:cubicBezTo>
                  <a:cubicBezTo>
                    <a:pt x="3323" y="2306"/>
                    <a:pt x="3423" y="2033"/>
                    <a:pt x="3423" y="1737"/>
                  </a:cubicBezTo>
                  <a:lnTo>
                    <a:pt x="3423" y="1299"/>
                  </a:lnTo>
                  <a:cubicBezTo>
                    <a:pt x="3423" y="584"/>
                    <a:pt x="2840" y="1"/>
                    <a:pt x="2123" y="1"/>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1" name="Google Shape;2647;p42">
              <a:extLst>
                <a:ext uri="{FF2B5EF4-FFF2-40B4-BE49-F238E27FC236}">
                  <a16:creationId xmlns:a16="http://schemas.microsoft.com/office/drawing/2014/main" xmlns="" id="{1E6B627D-97AD-4DBA-8A22-9496DDECAC6D}"/>
                </a:ext>
              </a:extLst>
            </p:cNvPr>
            <p:cNvSpPr>
              <a:spLocks/>
            </p:cNvSpPr>
            <p:nvPr/>
          </p:nvSpPr>
          <p:spPr bwMode="auto">
            <a:xfrm>
              <a:off x="4569300" y="3302924"/>
              <a:ext cx="11132" cy="23831"/>
            </a:xfrm>
            <a:custGeom>
              <a:avLst/>
              <a:gdLst>
                <a:gd name="T0" fmla="*/ 5850 w 467"/>
                <a:gd name="T1" fmla="*/ 0 h 966"/>
                <a:gd name="T2" fmla="*/ 25 w 467"/>
                <a:gd name="T3" fmla="*/ 5825 h 966"/>
                <a:gd name="T4" fmla="*/ 25 w 467"/>
                <a:gd name="T5" fmla="*/ 18300 h 966"/>
                <a:gd name="T6" fmla="*/ 5850 w 467"/>
                <a:gd name="T7" fmla="*/ 24125 h 966"/>
                <a:gd name="T8" fmla="*/ 11675 w 467"/>
                <a:gd name="T9" fmla="*/ 18300 h 966"/>
                <a:gd name="T10" fmla="*/ 11675 w 467"/>
                <a:gd name="T11" fmla="*/ 5825 h 966"/>
                <a:gd name="T12" fmla="*/ 5850 w 467"/>
                <a:gd name="T13" fmla="*/ 0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7" h="966" extrusionOk="0">
                  <a:moveTo>
                    <a:pt x="234" y="0"/>
                  </a:moveTo>
                  <a:cubicBezTo>
                    <a:pt x="106" y="0"/>
                    <a:pt x="1" y="105"/>
                    <a:pt x="1" y="233"/>
                  </a:cubicBezTo>
                  <a:lnTo>
                    <a:pt x="1" y="732"/>
                  </a:lnTo>
                  <a:cubicBezTo>
                    <a:pt x="1" y="860"/>
                    <a:pt x="106" y="965"/>
                    <a:pt x="234" y="965"/>
                  </a:cubicBezTo>
                  <a:cubicBezTo>
                    <a:pt x="362" y="965"/>
                    <a:pt x="467" y="860"/>
                    <a:pt x="467" y="732"/>
                  </a:cubicBezTo>
                  <a:lnTo>
                    <a:pt x="467" y="233"/>
                  </a:lnTo>
                  <a:cubicBezTo>
                    <a:pt x="467" y="105"/>
                    <a:pt x="362" y="0"/>
                    <a:pt x="234" y="0"/>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2" name="Google Shape;2648;p42">
              <a:extLst>
                <a:ext uri="{FF2B5EF4-FFF2-40B4-BE49-F238E27FC236}">
                  <a16:creationId xmlns:a16="http://schemas.microsoft.com/office/drawing/2014/main" xmlns="" id="{201287EC-04A9-4DEF-A534-1CB2F84BAAC2}"/>
                </a:ext>
              </a:extLst>
            </p:cNvPr>
            <p:cNvSpPr>
              <a:spLocks/>
            </p:cNvSpPr>
            <p:nvPr/>
          </p:nvSpPr>
          <p:spPr bwMode="auto">
            <a:xfrm>
              <a:off x="4811043" y="3182175"/>
              <a:ext cx="106557" cy="144580"/>
            </a:xfrm>
            <a:custGeom>
              <a:avLst/>
              <a:gdLst>
                <a:gd name="T0" fmla="*/ 52925 w 4238"/>
                <a:gd name="T1" fmla="*/ 11600 h 5787"/>
                <a:gd name="T2" fmla="*/ 73800 w 4238"/>
                <a:gd name="T3" fmla="*/ 32500 h 5787"/>
                <a:gd name="T4" fmla="*/ 73800 w 4238"/>
                <a:gd name="T5" fmla="*/ 43425 h 5787"/>
                <a:gd name="T6" fmla="*/ 52925 w 4238"/>
                <a:gd name="T7" fmla="*/ 64250 h 5787"/>
                <a:gd name="T8" fmla="*/ 32025 w 4238"/>
                <a:gd name="T9" fmla="*/ 43425 h 5787"/>
                <a:gd name="T10" fmla="*/ 32025 w 4238"/>
                <a:gd name="T11" fmla="*/ 32500 h 5787"/>
                <a:gd name="T12" fmla="*/ 52925 w 4238"/>
                <a:gd name="T13" fmla="*/ 11600 h 5787"/>
                <a:gd name="T14" fmla="*/ 53325 w 4238"/>
                <a:gd name="T15" fmla="*/ 75900 h 5787"/>
                <a:gd name="T16" fmla="*/ 61500 w 4238"/>
                <a:gd name="T17" fmla="*/ 108575 h 5787"/>
                <a:gd name="T18" fmla="*/ 52900 w 4238"/>
                <a:gd name="T19" fmla="*/ 116275 h 5787"/>
                <a:gd name="T20" fmla="*/ 44250 w 4238"/>
                <a:gd name="T21" fmla="*/ 108575 h 5787"/>
                <a:gd name="T22" fmla="*/ 52425 w 4238"/>
                <a:gd name="T23" fmla="*/ 75900 h 5787"/>
                <a:gd name="T24" fmla="*/ 53325 w 4238"/>
                <a:gd name="T25" fmla="*/ 75900 h 5787"/>
                <a:gd name="T26" fmla="*/ 52925 w 4238"/>
                <a:gd name="T27" fmla="*/ 25 h 5787"/>
                <a:gd name="T28" fmla="*/ 20450 w 4238"/>
                <a:gd name="T29" fmla="*/ 32475 h 5787"/>
                <a:gd name="T30" fmla="*/ 20450 w 4238"/>
                <a:gd name="T31" fmla="*/ 43425 h 5787"/>
                <a:gd name="T32" fmla="*/ 27125 w 4238"/>
                <a:gd name="T33" fmla="*/ 63100 h 5787"/>
                <a:gd name="T34" fmla="*/ 0 w 4238"/>
                <a:gd name="T35" fmla="*/ 100575 h 5787"/>
                <a:gd name="T36" fmla="*/ 0 w 4238"/>
                <a:gd name="T37" fmla="*/ 138825 h 5787"/>
                <a:gd name="T38" fmla="*/ 5850 w 4238"/>
                <a:gd name="T39" fmla="*/ 144650 h 5787"/>
                <a:gd name="T40" fmla="*/ 11675 w 4238"/>
                <a:gd name="T41" fmla="*/ 138825 h 5787"/>
                <a:gd name="T42" fmla="*/ 11675 w 4238"/>
                <a:gd name="T43" fmla="*/ 100575 h 5787"/>
                <a:gd name="T44" fmla="*/ 38575 w 4238"/>
                <a:gd name="T45" fmla="*/ 72950 h 5787"/>
                <a:gd name="T46" fmla="*/ 39350 w 4238"/>
                <a:gd name="T47" fmla="*/ 72925 h 5787"/>
                <a:gd name="T48" fmla="*/ 41125 w 4238"/>
                <a:gd name="T49" fmla="*/ 73675 h 5787"/>
                <a:gd name="T50" fmla="*/ 32700 w 4238"/>
                <a:gd name="T51" fmla="*/ 107050 h 5787"/>
                <a:gd name="T52" fmla="*/ 35550 w 4238"/>
                <a:gd name="T53" fmla="*/ 116325 h 5787"/>
                <a:gd name="T54" fmla="*/ 46825 w 4238"/>
                <a:gd name="T55" fmla="*/ 126425 h 5787"/>
                <a:gd name="T56" fmla="*/ 52975 w 4238"/>
                <a:gd name="T57" fmla="*/ 128750 h 5787"/>
                <a:gd name="T58" fmla="*/ 59150 w 4238"/>
                <a:gd name="T59" fmla="*/ 126425 h 5787"/>
                <a:gd name="T60" fmla="*/ 70375 w 4238"/>
                <a:gd name="T61" fmla="*/ 116325 h 5787"/>
                <a:gd name="T62" fmla="*/ 73200 w 4238"/>
                <a:gd name="T63" fmla="*/ 107050 h 5787"/>
                <a:gd name="T64" fmla="*/ 64850 w 4238"/>
                <a:gd name="T65" fmla="*/ 73675 h 5787"/>
                <a:gd name="T66" fmla="*/ 66625 w 4238"/>
                <a:gd name="T67" fmla="*/ 72925 h 5787"/>
                <a:gd name="T68" fmla="*/ 67375 w 4238"/>
                <a:gd name="T69" fmla="*/ 72950 h 5787"/>
                <a:gd name="T70" fmla="*/ 94300 w 4238"/>
                <a:gd name="T71" fmla="*/ 100575 h 5787"/>
                <a:gd name="T72" fmla="*/ 94300 w 4238"/>
                <a:gd name="T73" fmla="*/ 138825 h 5787"/>
                <a:gd name="T74" fmla="*/ 100150 w 4238"/>
                <a:gd name="T75" fmla="*/ 144650 h 5787"/>
                <a:gd name="T76" fmla="*/ 105925 w 4238"/>
                <a:gd name="T77" fmla="*/ 138825 h 5787"/>
                <a:gd name="T78" fmla="*/ 105925 w 4238"/>
                <a:gd name="T79" fmla="*/ 100575 h 5787"/>
                <a:gd name="T80" fmla="*/ 78750 w 4238"/>
                <a:gd name="T81" fmla="*/ 63100 h 5787"/>
                <a:gd name="T82" fmla="*/ 85425 w 4238"/>
                <a:gd name="T83" fmla="*/ 43425 h 5787"/>
                <a:gd name="T84" fmla="*/ 85425 w 4238"/>
                <a:gd name="T85" fmla="*/ 32475 h 5787"/>
                <a:gd name="T86" fmla="*/ 52925 w 4238"/>
                <a:gd name="T87" fmla="*/ 25 h 57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38" h="5787" extrusionOk="0">
                  <a:moveTo>
                    <a:pt x="2117" y="464"/>
                  </a:moveTo>
                  <a:cubicBezTo>
                    <a:pt x="2578" y="464"/>
                    <a:pt x="2952" y="840"/>
                    <a:pt x="2952" y="1300"/>
                  </a:cubicBezTo>
                  <a:lnTo>
                    <a:pt x="2952" y="1737"/>
                  </a:lnTo>
                  <a:cubicBezTo>
                    <a:pt x="2952" y="2197"/>
                    <a:pt x="2578" y="2570"/>
                    <a:pt x="2117" y="2570"/>
                  </a:cubicBezTo>
                  <a:cubicBezTo>
                    <a:pt x="1657" y="2570"/>
                    <a:pt x="1281" y="2196"/>
                    <a:pt x="1281" y="1737"/>
                  </a:cubicBezTo>
                  <a:lnTo>
                    <a:pt x="1281" y="1300"/>
                  </a:lnTo>
                  <a:cubicBezTo>
                    <a:pt x="1281" y="840"/>
                    <a:pt x="1657" y="464"/>
                    <a:pt x="2117" y="464"/>
                  </a:cubicBezTo>
                  <a:close/>
                  <a:moveTo>
                    <a:pt x="2133" y="3036"/>
                  </a:moveTo>
                  <a:lnTo>
                    <a:pt x="2460" y="4343"/>
                  </a:lnTo>
                  <a:lnTo>
                    <a:pt x="2116" y="4651"/>
                  </a:lnTo>
                  <a:lnTo>
                    <a:pt x="1770" y="4343"/>
                  </a:lnTo>
                  <a:lnTo>
                    <a:pt x="2097" y="3036"/>
                  </a:lnTo>
                  <a:lnTo>
                    <a:pt x="2133" y="3036"/>
                  </a:lnTo>
                  <a:close/>
                  <a:moveTo>
                    <a:pt x="2117" y="1"/>
                  </a:moveTo>
                  <a:cubicBezTo>
                    <a:pt x="1401" y="1"/>
                    <a:pt x="818" y="584"/>
                    <a:pt x="818" y="1299"/>
                  </a:cubicBezTo>
                  <a:lnTo>
                    <a:pt x="818" y="1737"/>
                  </a:lnTo>
                  <a:cubicBezTo>
                    <a:pt x="818" y="2033"/>
                    <a:pt x="917" y="2306"/>
                    <a:pt x="1085" y="2524"/>
                  </a:cubicBezTo>
                  <a:cubicBezTo>
                    <a:pt x="458" y="2724"/>
                    <a:pt x="0" y="3321"/>
                    <a:pt x="0" y="4023"/>
                  </a:cubicBezTo>
                  <a:lnTo>
                    <a:pt x="0" y="5553"/>
                  </a:lnTo>
                  <a:cubicBezTo>
                    <a:pt x="0" y="5681"/>
                    <a:pt x="106" y="5786"/>
                    <a:pt x="234" y="5786"/>
                  </a:cubicBezTo>
                  <a:cubicBezTo>
                    <a:pt x="362" y="5786"/>
                    <a:pt x="467" y="5681"/>
                    <a:pt x="467" y="5553"/>
                  </a:cubicBezTo>
                  <a:lnTo>
                    <a:pt x="467" y="4023"/>
                  </a:lnTo>
                  <a:cubicBezTo>
                    <a:pt x="467" y="3415"/>
                    <a:pt x="950" y="2918"/>
                    <a:pt x="1543" y="2918"/>
                  </a:cubicBezTo>
                  <a:cubicBezTo>
                    <a:pt x="1554" y="2918"/>
                    <a:pt x="1564" y="2917"/>
                    <a:pt x="1574" y="2917"/>
                  </a:cubicBezTo>
                  <a:cubicBezTo>
                    <a:pt x="1597" y="2927"/>
                    <a:pt x="1620" y="2938"/>
                    <a:pt x="1645" y="2947"/>
                  </a:cubicBezTo>
                  <a:lnTo>
                    <a:pt x="1308" y="4282"/>
                  </a:lnTo>
                  <a:cubicBezTo>
                    <a:pt x="1276" y="4417"/>
                    <a:pt x="1318" y="4559"/>
                    <a:pt x="1422" y="4653"/>
                  </a:cubicBezTo>
                  <a:lnTo>
                    <a:pt x="1873" y="5057"/>
                  </a:lnTo>
                  <a:cubicBezTo>
                    <a:pt x="1944" y="5121"/>
                    <a:pt x="2031" y="5150"/>
                    <a:pt x="2119" y="5150"/>
                  </a:cubicBezTo>
                  <a:cubicBezTo>
                    <a:pt x="2208" y="5150"/>
                    <a:pt x="2295" y="5119"/>
                    <a:pt x="2366" y="5057"/>
                  </a:cubicBezTo>
                  <a:lnTo>
                    <a:pt x="2815" y="4653"/>
                  </a:lnTo>
                  <a:cubicBezTo>
                    <a:pt x="2919" y="4560"/>
                    <a:pt x="2963" y="4418"/>
                    <a:pt x="2928" y="4282"/>
                  </a:cubicBezTo>
                  <a:lnTo>
                    <a:pt x="2594" y="2947"/>
                  </a:lnTo>
                  <a:cubicBezTo>
                    <a:pt x="2616" y="2938"/>
                    <a:pt x="2642" y="2927"/>
                    <a:pt x="2665" y="2917"/>
                  </a:cubicBezTo>
                  <a:cubicBezTo>
                    <a:pt x="2675" y="2918"/>
                    <a:pt x="2685" y="2918"/>
                    <a:pt x="2695" y="2918"/>
                  </a:cubicBezTo>
                  <a:cubicBezTo>
                    <a:pt x="3289" y="2918"/>
                    <a:pt x="3772" y="3415"/>
                    <a:pt x="3772" y="4023"/>
                  </a:cubicBezTo>
                  <a:lnTo>
                    <a:pt x="3772" y="5553"/>
                  </a:lnTo>
                  <a:cubicBezTo>
                    <a:pt x="3772" y="5681"/>
                    <a:pt x="3878" y="5786"/>
                    <a:pt x="4006" y="5786"/>
                  </a:cubicBezTo>
                  <a:cubicBezTo>
                    <a:pt x="4133" y="5786"/>
                    <a:pt x="4237" y="5681"/>
                    <a:pt x="4237" y="5553"/>
                  </a:cubicBezTo>
                  <a:lnTo>
                    <a:pt x="4237" y="4023"/>
                  </a:lnTo>
                  <a:cubicBezTo>
                    <a:pt x="4234" y="3321"/>
                    <a:pt x="3778" y="2724"/>
                    <a:pt x="3150" y="2524"/>
                  </a:cubicBezTo>
                  <a:cubicBezTo>
                    <a:pt x="3317" y="2306"/>
                    <a:pt x="3417" y="2033"/>
                    <a:pt x="3417" y="1737"/>
                  </a:cubicBezTo>
                  <a:lnTo>
                    <a:pt x="3417" y="1299"/>
                  </a:lnTo>
                  <a:cubicBezTo>
                    <a:pt x="3417" y="584"/>
                    <a:pt x="2834" y="1"/>
                    <a:pt x="2117" y="1"/>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3" name="Google Shape;2649;p42">
              <a:extLst>
                <a:ext uri="{FF2B5EF4-FFF2-40B4-BE49-F238E27FC236}">
                  <a16:creationId xmlns:a16="http://schemas.microsoft.com/office/drawing/2014/main" xmlns="" id="{6F293922-092D-41D0-A5A7-7C1F8686C399}"/>
                </a:ext>
              </a:extLst>
            </p:cNvPr>
            <p:cNvSpPr>
              <a:spLocks/>
            </p:cNvSpPr>
            <p:nvPr/>
          </p:nvSpPr>
          <p:spPr bwMode="auto">
            <a:xfrm>
              <a:off x="4569300" y="3434794"/>
              <a:ext cx="106557" cy="144581"/>
            </a:xfrm>
            <a:custGeom>
              <a:avLst/>
              <a:gdLst>
                <a:gd name="T0" fmla="*/ 52900 w 4235"/>
                <a:gd name="T1" fmla="*/ 11600 h 5786"/>
                <a:gd name="T2" fmla="*/ 73725 w 4235"/>
                <a:gd name="T3" fmla="*/ 32425 h 5786"/>
                <a:gd name="T4" fmla="*/ 73725 w 4235"/>
                <a:gd name="T5" fmla="*/ 43375 h 5786"/>
                <a:gd name="T6" fmla="*/ 52900 w 4235"/>
                <a:gd name="T7" fmla="*/ 64250 h 5786"/>
                <a:gd name="T8" fmla="*/ 32075 w 4235"/>
                <a:gd name="T9" fmla="*/ 43375 h 5786"/>
                <a:gd name="T10" fmla="*/ 32025 w 4235"/>
                <a:gd name="T11" fmla="*/ 32425 h 5786"/>
                <a:gd name="T12" fmla="*/ 52900 w 4235"/>
                <a:gd name="T13" fmla="*/ 11600 h 5786"/>
                <a:gd name="T14" fmla="*/ 53350 w 4235"/>
                <a:gd name="T15" fmla="*/ 75900 h 5786"/>
                <a:gd name="T16" fmla="*/ 61525 w 4235"/>
                <a:gd name="T17" fmla="*/ 108575 h 5786"/>
                <a:gd name="T18" fmla="*/ 52900 w 4235"/>
                <a:gd name="T19" fmla="*/ 116275 h 5786"/>
                <a:gd name="T20" fmla="*/ 44300 w 4235"/>
                <a:gd name="T21" fmla="*/ 108575 h 5786"/>
                <a:gd name="T22" fmla="*/ 52475 w 4235"/>
                <a:gd name="T23" fmla="*/ 75900 h 5786"/>
                <a:gd name="T24" fmla="*/ 53350 w 4235"/>
                <a:gd name="T25" fmla="*/ 75900 h 5786"/>
                <a:gd name="T26" fmla="*/ 52925 w 4235"/>
                <a:gd name="T27" fmla="*/ 25 h 5786"/>
                <a:gd name="T28" fmla="*/ 20450 w 4235"/>
                <a:gd name="T29" fmla="*/ 32500 h 5786"/>
                <a:gd name="T30" fmla="*/ 20450 w 4235"/>
                <a:gd name="T31" fmla="*/ 43400 h 5786"/>
                <a:gd name="T32" fmla="*/ 27125 w 4235"/>
                <a:gd name="T33" fmla="*/ 63100 h 5786"/>
                <a:gd name="T34" fmla="*/ 0 w 4235"/>
                <a:gd name="T35" fmla="*/ 100575 h 5786"/>
                <a:gd name="T36" fmla="*/ 0 w 4235"/>
                <a:gd name="T37" fmla="*/ 138825 h 5786"/>
                <a:gd name="T38" fmla="*/ 5850 w 4235"/>
                <a:gd name="T39" fmla="*/ 144650 h 5786"/>
                <a:gd name="T40" fmla="*/ 11675 w 4235"/>
                <a:gd name="T41" fmla="*/ 138825 h 5786"/>
                <a:gd name="T42" fmla="*/ 11675 w 4235"/>
                <a:gd name="T43" fmla="*/ 100575 h 5786"/>
                <a:gd name="T44" fmla="*/ 38600 w 4235"/>
                <a:gd name="T45" fmla="*/ 72950 h 5786"/>
                <a:gd name="T46" fmla="*/ 39350 w 4235"/>
                <a:gd name="T47" fmla="*/ 72925 h 5786"/>
                <a:gd name="T48" fmla="*/ 41125 w 4235"/>
                <a:gd name="T49" fmla="*/ 73650 h 5786"/>
                <a:gd name="T50" fmla="*/ 32650 w 4235"/>
                <a:gd name="T51" fmla="*/ 107025 h 5786"/>
                <a:gd name="T52" fmla="*/ 35475 w 4235"/>
                <a:gd name="T53" fmla="*/ 116325 h 5786"/>
                <a:gd name="T54" fmla="*/ 46725 w 4235"/>
                <a:gd name="T55" fmla="*/ 126400 h 5786"/>
                <a:gd name="T56" fmla="*/ 52900 w 4235"/>
                <a:gd name="T57" fmla="*/ 128750 h 5786"/>
                <a:gd name="T58" fmla="*/ 59075 w 4235"/>
                <a:gd name="T59" fmla="*/ 126400 h 5786"/>
                <a:gd name="T60" fmla="*/ 70325 w 4235"/>
                <a:gd name="T61" fmla="*/ 116325 h 5786"/>
                <a:gd name="T62" fmla="*/ 73150 w 4235"/>
                <a:gd name="T63" fmla="*/ 107025 h 5786"/>
                <a:gd name="T64" fmla="*/ 64775 w 4235"/>
                <a:gd name="T65" fmla="*/ 73650 h 5786"/>
                <a:gd name="T66" fmla="*/ 66550 w 4235"/>
                <a:gd name="T67" fmla="*/ 72925 h 5786"/>
                <a:gd name="T68" fmla="*/ 67300 w 4235"/>
                <a:gd name="T69" fmla="*/ 72950 h 5786"/>
                <a:gd name="T70" fmla="*/ 94200 w 4235"/>
                <a:gd name="T71" fmla="*/ 100575 h 5786"/>
                <a:gd name="T72" fmla="*/ 94200 w 4235"/>
                <a:gd name="T73" fmla="*/ 138825 h 5786"/>
                <a:gd name="T74" fmla="*/ 100025 w 4235"/>
                <a:gd name="T75" fmla="*/ 144650 h 5786"/>
                <a:gd name="T76" fmla="*/ 105850 w 4235"/>
                <a:gd name="T77" fmla="*/ 138825 h 5786"/>
                <a:gd name="T78" fmla="*/ 105850 w 4235"/>
                <a:gd name="T79" fmla="*/ 100575 h 5786"/>
                <a:gd name="T80" fmla="*/ 78750 w 4235"/>
                <a:gd name="T81" fmla="*/ 63100 h 5786"/>
                <a:gd name="T82" fmla="*/ 85425 w 4235"/>
                <a:gd name="T83" fmla="*/ 43400 h 5786"/>
                <a:gd name="T84" fmla="*/ 85425 w 4235"/>
                <a:gd name="T85" fmla="*/ 32500 h 5786"/>
                <a:gd name="T86" fmla="*/ 52925 w 4235"/>
                <a:gd name="T87" fmla="*/ 25 h 5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35" h="5786" extrusionOk="0">
                  <a:moveTo>
                    <a:pt x="2116" y="464"/>
                  </a:moveTo>
                  <a:cubicBezTo>
                    <a:pt x="2577" y="464"/>
                    <a:pt x="2949" y="839"/>
                    <a:pt x="2949" y="1297"/>
                  </a:cubicBezTo>
                  <a:lnTo>
                    <a:pt x="2949" y="1735"/>
                  </a:lnTo>
                  <a:cubicBezTo>
                    <a:pt x="2949" y="2196"/>
                    <a:pt x="2575" y="2570"/>
                    <a:pt x="2116" y="2570"/>
                  </a:cubicBezTo>
                  <a:cubicBezTo>
                    <a:pt x="1655" y="2570"/>
                    <a:pt x="1283" y="2196"/>
                    <a:pt x="1283" y="1735"/>
                  </a:cubicBezTo>
                  <a:lnTo>
                    <a:pt x="1281" y="1297"/>
                  </a:lnTo>
                  <a:cubicBezTo>
                    <a:pt x="1281" y="838"/>
                    <a:pt x="1655" y="464"/>
                    <a:pt x="2116" y="464"/>
                  </a:cubicBezTo>
                  <a:close/>
                  <a:moveTo>
                    <a:pt x="2134" y="3036"/>
                  </a:moveTo>
                  <a:lnTo>
                    <a:pt x="2461" y="4343"/>
                  </a:lnTo>
                  <a:lnTo>
                    <a:pt x="2116" y="4651"/>
                  </a:lnTo>
                  <a:lnTo>
                    <a:pt x="1772" y="4343"/>
                  </a:lnTo>
                  <a:lnTo>
                    <a:pt x="2099" y="3036"/>
                  </a:lnTo>
                  <a:lnTo>
                    <a:pt x="2134" y="3036"/>
                  </a:lnTo>
                  <a:close/>
                  <a:moveTo>
                    <a:pt x="2117" y="1"/>
                  </a:moveTo>
                  <a:cubicBezTo>
                    <a:pt x="1401" y="1"/>
                    <a:pt x="818" y="583"/>
                    <a:pt x="818" y="1300"/>
                  </a:cubicBezTo>
                  <a:lnTo>
                    <a:pt x="818" y="1736"/>
                  </a:lnTo>
                  <a:cubicBezTo>
                    <a:pt x="818" y="2032"/>
                    <a:pt x="917" y="2305"/>
                    <a:pt x="1085" y="2524"/>
                  </a:cubicBezTo>
                  <a:cubicBezTo>
                    <a:pt x="458" y="2723"/>
                    <a:pt x="0" y="3320"/>
                    <a:pt x="0" y="4023"/>
                  </a:cubicBezTo>
                  <a:lnTo>
                    <a:pt x="0" y="5553"/>
                  </a:lnTo>
                  <a:cubicBezTo>
                    <a:pt x="0" y="5680"/>
                    <a:pt x="106" y="5786"/>
                    <a:pt x="234" y="5786"/>
                  </a:cubicBezTo>
                  <a:cubicBezTo>
                    <a:pt x="362" y="5786"/>
                    <a:pt x="467" y="5680"/>
                    <a:pt x="467" y="5553"/>
                  </a:cubicBezTo>
                  <a:lnTo>
                    <a:pt x="467" y="4023"/>
                  </a:lnTo>
                  <a:cubicBezTo>
                    <a:pt x="467" y="3414"/>
                    <a:pt x="950" y="2918"/>
                    <a:pt x="1544" y="2918"/>
                  </a:cubicBezTo>
                  <a:cubicBezTo>
                    <a:pt x="1554" y="2918"/>
                    <a:pt x="1566" y="2917"/>
                    <a:pt x="1574" y="2917"/>
                  </a:cubicBezTo>
                  <a:cubicBezTo>
                    <a:pt x="1597" y="2928"/>
                    <a:pt x="1620" y="2938"/>
                    <a:pt x="1645" y="2946"/>
                  </a:cubicBezTo>
                  <a:lnTo>
                    <a:pt x="1306" y="4281"/>
                  </a:lnTo>
                  <a:cubicBezTo>
                    <a:pt x="1271" y="4417"/>
                    <a:pt x="1314" y="4559"/>
                    <a:pt x="1419" y="4653"/>
                  </a:cubicBezTo>
                  <a:lnTo>
                    <a:pt x="1869" y="5056"/>
                  </a:lnTo>
                  <a:cubicBezTo>
                    <a:pt x="1940" y="5119"/>
                    <a:pt x="2026" y="5150"/>
                    <a:pt x="2116" y="5150"/>
                  </a:cubicBezTo>
                  <a:cubicBezTo>
                    <a:pt x="2204" y="5150"/>
                    <a:pt x="2292" y="5119"/>
                    <a:pt x="2363" y="5056"/>
                  </a:cubicBezTo>
                  <a:lnTo>
                    <a:pt x="2813" y="4653"/>
                  </a:lnTo>
                  <a:cubicBezTo>
                    <a:pt x="2915" y="4560"/>
                    <a:pt x="2961" y="4418"/>
                    <a:pt x="2926" y="4281"/>
                  </a:cubicBezTo>
                  <a:lnTo>
                    <a:pt x="2591" y="2946"/>
                  </a:lnTo>
                  <a:cubicBezTo>
                    <a:pt x="2614" y="2938"/>
                    <a:pt x="2638" y="2927"/>
                    <a:pt x="2662" y="2917"/>
                  </a:cubicBezTo>
                  <a:cubicBezTo>
                    <a:pt x="2672" y="2918"/>
                    <a:pt x="2680" y="2918"/>
                    <a:pt x="2692" y="2918"/>
                  </a:cubicBezTo>
                  <a:cubicBezTo>
                    <a:pt x="3285" y="2918"/>
                    <a:pt x="3768" y="3414"/>
                    <a:pt x="3768" y="4023"/>
                  </a:cubicBezTo>
                  <a:lnTo>
                    <a:pt x="3768" y="5553"/>
                  </a:lnTo>
                  <a:cubicBezTo>
                    <a:pt x="3768" y="5680"/>
                    <a:pt x="3873" y="5786"/>
                    <a:pt x="4001" y="5786"/>
                  </a:cubicBezTo>
                  <a:cubicBezTo>
                    <a:pt x="4129" y="5786"/>
                    <a:pt x="4234" y="5680"/>
                    <a:pt x="4234" y="5553"/>
                  </a:cubicBezTo>
                  <a:lnTo>
                    <a:pt x="4234" y="4023"/>
                  </a:lnTo>
                  <a:cubicBezTo>
                    <a:pt x="4233" y="3319"/>
                    <a:pt x="3777" y="2723"/>
                    <a:pt x="3150" y="2524"/>
                  </a:cubicBezTo>
                  <a:cubicBezTo>
                    <a:pt x="3317" y="2305"/>
                    <a:pt x="3417" y="2032"/>
                    <a:pt x="3417" y="1736"/>
                  </a:cubicBezTo>
                  <a:lnTo>
                    <a:pt x="3417" y="1300"/>
                  </a:lnTo>
                  <a:cubicBezTo>
                    <a:pt x="3417" y="583"/>
                    <a:pt x="2834" y="1"/>
                    <a:pt x="2117" y="1"/>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4" name="Google Shape;2650;p42">
              <a:extLst>
                <a:ext uri="{FF2B5EF4-FFF2-40B4-BE49-F238E27FC236}">
                  <a16:creationId xmlns:a16="http://schemas.microsoft.com/office/drawing/2014/main" xmlns="" id="{820BAE9C-DA72-4C12-A847-B41F095BA49B}"/>
                </a:ext>
              </a:extLst>
            </p:cNvPr>
            <p:cNvSpPr>
              <a:spLocks/>
            </p:cNvSpPr>
            <p:nvPr/>
          </p:nvSpPr>
          <p:spPr bwMode="auto">
            <a:xfrm>
              <a:off x="4811043" y="3434794"/>
              <a:ext cx="106557" cy="144581"/>
            </a:xfrm>
            <a:custGeom>
              <a:avLst/>
              <a:gdLst>
                <a:gd name="T0" fmla="*/ 52925 w 4238"/>
                <a:gd name="T1" fmla="*/ 11600 h 5786"/>
                <a:gd name="T2" fmla="*/ 73800 w 4238"/>
                <a:gd name="T3" fmla="*/ 32425 h 5786"/>
                <a:gd name="T4" fmla="*/ 73800 w 4238"/>
                <a:gd name="T5" fmla="*/ 43375 h 5786"/>
                <a:gd name="T6" fmla="*/ 52925 w 4238"/>
                <a:gd name="T7" fmla="*/ 64250 h 5786"/>
                <a:gd name="T8" fmla="*/ 32025 w 4238"/>
                <a:gd name="T9" fmla="*/ 43375 h 5786"/>
                <a:gd name="T10" fmla="*/ 32025 w 4238"/>
                <a:gd name="T11" fmla="*/ 32425 h 5786"/>
                <a:gd name="T12" fmla="*/ 52925 w 4238"/>
                <a:gd name="T13" fmla="*/ 11600 h 5786"/>
                <a:gd name="T14" fmla="*/ 53325 w 4238"/>
                <a:gd name="T15" fmla="*/ 75900 h 5786"/>
                <a:gd name="T16" fmla="*/ 61500 w 4238"/>
                <a:gd name="T17" fmla="*/ 108575 h 5786"/>
                <a:gd name="T18" fmla="*/ 52900 w 4238"/>
                <a:gd name="T19" fmla="*/ 116275 h 5786"/>
                <a:gd name="T20" fmla="*/ 44250 w 4238"/>
                <a:gd name="T21" fmla="*/ 108575 h 5786"/>
                <a:gd name="T22" fmla="*/ 52425 w 4238"/>
                <a:gd name="T23" fmla="*/ 75900 h 5786"/>
                <a:gd name="T24" fmla="*/ 53325 w 4238"/>
                <a:gd name="T25" fmla="*/ 75900 h 5786"/>
                <a:gd name="T26" fmla="*/ 52925 w 4238"/>
                <a:gd name="T27" fmla="*/ 25 h 5786"/>
                <a:gd name="T28" fmla="*/ 20450 w 4238"/>
                <a:gd name="T29" fmla="*/ 32500 h 5786"/>
                <a:gd name="T30" fmla="*/ 20450 w 4238"/>
                <a:gd name="T31" fmla="*/ 43400 h 5786"/>
                <a:gd name="T32" fmla="*/ 27125 w 4238"/>
                <a:gd name="T33" fmla="*/ 63100 h 5786"/>
                <a:gd name="T34" fmla="*/ 0 w 4238"/>
                <a:gd name="T35" fmla="*/ 100575 h 5786"/>
                <a:gd name="T36" fmla="*/ 0 w 4238"/>
                <a:gd name="T37" fmla="*/ 138825 h 5786"/>
                <a:gd name="T38" fmla="*/ 5850 w 4238"/>
                <a:gd name="T39" fmla="*/ 144650 h 5786"/>
                <a:gd name="T40" fmla="*/ 11675 w 4238"/>
                <a:gd name="T41" fmla="*/ 138825 h 5786"/>
                <a:gd name="T42" fmla="*/ 11675 w 4238"/>
                <a:gd name="T43" fmla="*/ 100575 h 5786"/>
                <a:gd name="T44" fmla="*/ 38575 w 4238"/>
                <a:gd name="T45" fmla="*/ 72950 h 5786"/>
                <a:gd name="T46" fmla="*/ 39350 w 4238"/>
                <a:gd name="T47" fmla="*/ 72925 h 5786"/>
                <a:gd name="T48" fmla="*/ 41125 w 4238"/>
                <a:gd name="T49" fmla="*/ 73650 h 5786"/>
                <a:gd name="T50" fmla="*/ 32700 w 4238"/>
                <a:gd name="T51" fmla="*/ 107025 h 5786"/>
                <a:gd name="T52" fmla="*/ 35550 w 4238"/>
                <a:gd name="T53" fmla="*/ 116325 h 5786"/>
                <a:gd name="T54" fmla="*/ 46825 w 4238"/>
                <a:gd name="T55" fmla="*/ 126400 h 5786"/>
                <a:gd name="T56" fmla="*/ 52975 w 4238"/>
                <a:gd name="T57" fmla="*/ 128750 h 5786"/>
                <a:gd name="T58" fmla="*/ 59150 w 4238"/>
                <a:gd name="T59" fmla="*/ 126400 h 5786"/>
                <a:gd name="T60" fmla="*/ 70375 w 4238"/>
                <a:gd name="T61" fmla="*/ 116325 h 5786"/>
                <a:gd name="T62" fmla="*/ 73225 w 4238"/>
                <a:gd name="T63" fmla="*/ 107025 h 5786"/>
                <a:gd name="T64" fmla="*/ 64850 w 4238"/>
                <a:gd name="T65" fmla="*/ 73650 h 5786"/>
                <a:gd name="T66" fmla="*/ 66625 w 4238"/>
                <a:gd name="T67" fmla="*/ 72925 h 5786"/>
                <a:gd name="T68" fmla="*/ 67375 w 4238"/>
                <a:gd name="T69" fmla="*/ 72950 h 5786"/>
                <a:gd name="T70" fmla="*/ 94300 w 4238"/>
                <a:gd name="T71" fmla="*/ 100575 h 5786"/>
                <a:gd name="T72" fmla="*/ 94300 w 4238"/>
                <a:gd name="T73" fmla="*/ 138825 h 5786"/>
                <a:gd name="T74" fmla="*/ 100150 w 4238"/>
                <a:gd name="T75" fmla="*/ 144650 h 5786"/>
                <a:gd name="T76" fmla="*/ 105925 w 4238"/>
                <a:gd name="T77" fmla="*/ 138825 h 5786"/>
                <a:gd name="T78" fmla="*/ 105925 w 4238"/>
                <a:gd name="T79" fmla="*/ 100575 h 5786"/>
                <a:gd name="T80" fmla="*/ 78750 w 4238"/>
                <a:gd name="T81" fmla="*/ 63100 h 5786"/>
                <a:gd name="T82" fmla="*/ 85425 w 4238"/>
                <a:gd name="T83" fmla="*/ 43400 h 5786"/>
                <a:gd name="T84" fmla="*/ 85425 w 4238"/>
                <a:gd name="T85" fmla="*/ 32500 h 5786"/>
                <a:gd name="T86" fmla="*/ 52925 w 4238"/>
                <a:gd name="T87" fmla="*/ 25 h 5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38" h="5786" extrusionOk="0">
                  <a:moveTo>
                    <a:pt x="2117" y="464"/>
                  </a:moveTo>
                  <a:cubicBezTo>
                    <a:pt x="2578" y="464"/>
                    <a:pt x="2952" y="839"/>
                    <a:pt x="2952" y="1297"/>
                  </a:cubicBezTo>
                  <a:lnTo>
                    <a:pt x="2952" y="1735"/>
                  </a:lnTo>
                  <a:cubicBezTo>
                    <a:pt x="2952" y="2196"/>
                    <a:pt x="2578" y="2570"/>
                    <a:pt x="2117" y="2570"/>
                  </a:cubicBezTo>
                  <a:cubicBezTo>
                    <a:pt x="1657" y="2570"/>
                    <a:pt x="1281" y="2196"/>
                    <a:pt x="1281" y="1735"/>
                  </a:cubicBezTo>
                  <a:lnTo>
                    <a:pt x="1281" y="1297"/>
                  </a:lnTo>
                  <a:cubicBezTo>
                    <a:pt x="1281" y="838"/>
                    <a:pt x="1657" y="464"/>
                    <a:pt x="2117" y="464"/>
                  </a:cubicBezTo>
                  <a:close/>
                  <a:moveTo>
                    <a:pt x="2133" y="3036"/>
                  </a:moveTo>
                  <a:lnTo>
                    <a:pt x="2460" y="4343"/>
                  </a:lnTo>
                  <a:lnTo>
                    <a:pt x="2116" y="4651"/>
                  </a:lnTo>
                  <a:lnTo>
                    <a:pt x="1770" y="4343"/>
                  </a:lnTo>
                  <a:lnTo>
                    <a:pt x="2097" y="3036"/>
                  </a:lnTo>
                  <a:lnTo>
                    <a:pt x="2133" y="3036"/>
                  </a:lnTo>
                  <a:close/>
                  <a:moveTo>
                    <a:pt x="2117" y="1"/>
                  </a:moveTo>
                  <a:cubicBezTo>
                    <a:pt x="1401" y="1"/>
                    <a:pt x="818" y="583"/>
                    <a:pt x="818" y="1300"/>
                  </a:cubicBezTo>
                  <a:lnTo>
                    <a:pt x="818" y="1736"/>
                  </a:lnTo>
                  <a:cubicBezTo>
                    <a:pt x="818" y="2032"/>
                    <a:pt x="917" y="2305"/>
                    <a:pt x="1085" y="2524"/>
                  </a:cubicBezTo>
                  <a:cubicBezTo>
                    <a:pt x="458" y="2723"/>
                    <a:pt x="0" y="3320"/>
                    <a:pt x="0" y="4023"/>
                  </a:cubicBezTo>
                  <a:lnTo>
                    <a:pt x="0" y="5553"/>
                  </a:lnTo>
                  <a:cubicBezTo>
                    <a:pt x="0" y="5680"/>
                    <a:pt x="106" y="5786"/>
                    <a:pt x="234" y="5786"/>
                  </a:cubicBezTo>
                  <a:cubicBezTo>
                    <a:pt x="362" y="5786"/>
                    <a:pt x="467" y="5680"/>
                    <a:pt x="467" y="5553"/>
                  </a:cubicBezTo>
                  <a:lnTo>
                    <a:pt x="467" y="4023"/>
                  </a:lnTo>
                  <a:cubicBezTo>
                    <a:pt x="467" y="3414"/>
                    <a:pt x="950" y="2918"/>
                    <a:pt x="1543" y="2918"/>
                  </a:cubicBezTo>
                  <a:cubicBezTo>
                    <a:pt x="1554" y="2918"/>
                    <a:pt x="1564" y="2917"/>
                    <a:pt x="1574" y="2917"/>
                  </a:cubicBezTo>
                  <a:cubicBezTo>
                    <a:pt x="1597" y="2928"/>
                    <a:pt x="1620" y="2938"/>
                    <a:pt x="1645" y="2946"/>
                  </a:cubicBezTo>
                  <a:lnTo>
                    <a:pt x="1308" y="4281"/>
                  </a:lnTo>
                  <a:cubicBezTo>
                    <a:pt x="1276" y="4417"/>
                    <a:pt x="1318" y="4559"/>
                    <a:pt x="1422" y="4653"/>
                  </a:cubicBezTo>
                  <a:lnTo>
                    <a:pt x="1873" y="5056"/>
                  </a:lnTo>
                  <a:cubicBezTo>
                    <a:pt x="1944" y="5119"/>
                    <a:pt x="2031" y="5150"/>
                    <a:pt x="2119" y="5150"/>
                  </a:cubicBezTo>
                  <a:cubicBezTo>
                    <a:pt x="2208" y="5150"/>
                    <a:pt x="2295" y="5119"/>
                    <a:pt x="2366" y="5056"/>
                  </a:cubicBezTo>
                  <a:lnTo>
                    <a:pt x="2815" y="4653"/>
                  </a:lnTo>
                  <a:cubicBezTo>
                    <a:pt x="2919" y="4560"/>
                    <a:pt x="2963" y="4418"/>
                    <a:pt x="2929" y="4281"/>
                  </a:cubicBezTo>
                  <a:lnTo>
                    <a:pt x="2594" y="2946"/>
                  </a:lnTo>
                  <a:cubicBezTo>
                    <a:pt x="2616" y="2938"/>
                    <a:pt x="2642" y="2927"/>
                    <a:pt x="2665" y="2917"/>
                  </a:cubicBezTo>
                  <a:cubicBezTo>
                    <a:pt x="2675" y="2918"/>
                    <a:pt x="2685" y="2918"/>
                    <a:pt x="2695" y="2918"/>
                  </a:cubicBezTo>
                  <a:cubicBezTo>
                    <a:pt x="3289" y="2918"/>
                    <a:pt x="3772" y="3414"/>
                    <a:pt x="3772" y="4023"/>
                  </a:cubicBezTo>
                  <a:lnTo>
                    <a:pt x="3772" y="5553"/>
                  </a:lnTo>
                  <a:cubicBezTo>
                    <a:pt x="3772" y="5680"/>
                    <a:pt x="3878" y="5786"/>
                    <a:pt x="4006" y="5786"/>
                  </a:cubicBezTo>
                  <a:cubicBezTo>
                    <a:pt x="4133" y="5786"/>
                    <a:pt x="4237" y="5680"/>
                    <a:pt x="4237" y="5553"/>
                  </a:cubicBezTo>
                  <a:lnTo>
                    <a:pt x="4237" y="4023"/>
                  </a:lnTo>
                  <a:cubicBezTo>
                    <a:pt x="4234" y="3319"/>
                    <a:pt x="3778" y="2723"/>
                    <a:pt x="3150" y="2524"/>
                  </a:cubicBezTo>
                  <a:cubicBezTo>
                    <a:pt x="3317" y="2305"/>
                    <a:pt x="3417" y="2032"/>
                    <a:pt x="3417" y="1736"/>
                  </a:cubicBezTo>
                  <a:lnTo>
                    <a:pt x="3417" y="1300"/>
                  </a:lnTo>
                  <a:cubicBezTo>
                    <a:pt x="3417" y="583"/>
                    <a:pt x="2834" y="1"/>
                    <a:pt x="2117" y="1"/>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5" name="Google Shape;2651;p42">
              <a:extLst>
                <a:ext uri="{FF2B5EF4-FFF2-40B4-BE49-F238E27FC236}">
                  <a16:creationId xmlns:a16="http://schemas.microsoft.com/office/drawing/2014/main" xmlns="" id="{0F44802E-9663-49EC-9446-427071C39713}"/>
                </a:ext>
              </a:extLst>
            </p:cNvPr>
            <p:cNvSpPr>
              <a:spLocks/>
            </p:cNvSpPr>
            <p:nvPr/>
          </p:nvSpPr>
          <p:spPr bwMode="auto">
            <a:xfrm>
              <a:off x="4752197" y="3409373"/>
              <a:ext cx="69978" cy="52431"/>
            </a:xfrm>
            <a:custGeom>
              <a:avLst/>
              <a:gdLst>
                <a:gd name="T0" fmla="*/ 64800 w 2824"/>
                <a:gd name="T1" fmla="*/ 0 h 2139"/>
                <a:gd name="T2" fmla="*/ 58975 w 2824"/>
                <a:gd name="T3" fmla="*/ 5825 h 2139"/>
                <a:gd name="T4" fmla="*/ 58975 w 2824"/>
                <a:gd name="T5" fmla="*/ 41225 h 2139"/>
                <a:gd name="T6" fmla="*/ 58400 w 2824"/>
                <a:gd name="T7" fmla="*/ 41800 h 2139"/>
                <a:gd name="T8" fmla="*/ 5825 w 2824"/>
                <a:gd name="T9" fmla="*/ 41800 h 2139"/>
                <a:gd name="T10" fmla="*/ 0 w 2824"/>
                <a:gd name="T11" fmla="*/ 47625 h 2139"/>
                <a:gd name="T12" fmla="*/ 5825 w 2824"/>
                <a:gd name="T13" fmla="*/ 53450 h 2139"/>
                <a:gd name="T14" fmla="*/ 58400 w 2824"/>
                <a:gd name="T15" fmla="*/ 53450 h 2139"/>
                <a:gd name="T16" fmla="*/ 70600 w 2824"/>
                <a:gd name="T17" fmla="*/ 41225 h 2139"/>
                <a:gd name="T18" fmla="*/ 70600 w 2824"/>
                <a:gd name="T19" fmla="*/ 5825 h 2139"/>
                <a:gd name="T20" fmla="*/ 64800 w 2824"/>
                <a:gd name="T21" fmla="*/ 0 h 2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24" h="2139" extrusionOk="0">
                  <a:moveTo>
                    <a:pt x="2592" y="0"/>
                  </a:moveTo>
                  <a:cubicBezTo>
                    <a:pt x="2464" y="0"/>
                    <a:pt x="2359" y="105"/>
                    <a:pt x="2359" y="233"/>
                  </a:cubicBezTo>
                  <a:lnTo>
                    <a:pt x="2359" y="1649"/>
                  </a:lnTo>
                  <a:cubicBezTo>
                    <a:pt x="2359" y="1662"/>
                    <a:pt x="2348" y="1672"/>
                    <a:pt x="2336" y="1672"/>
                  </a:cubicBezTo>
                  <a:lnTo>
                    <a:pt x="233" y="1672"/>
                  </a:lnTo>
                  <a:cubicBezTo>
                    <a:pt x="105" y="1672"/>
                    <a:pt x="0" y="1777"/>
                    <a:pt x="0" y="1905"/>
                  </a:cubicBezTo>
                  <a:cubicBezTo>
                    <a:pt x="0" y="2033"/>
                    <a:pt x="105" y="2138"/>
                    <a:pt x="233" y="2138"/>
                  </a:cubicBezTo>
                  <a:lnTo>
                    <a:pt x="2336" y="2138"/>
                  </a:lnTo>
                  <a:cubicBezTo>
                    <a:pt x="2604" y="2138"/>
                    <a:pt x="2824" y="1919"/>
                    <a:pt x="2824" y="1649"/>
                  </a:cubicBezTo>
                  <a:lnTo>
                    <a:pt x="2824" y="233"/>
                  </a:lnTo>
                  <a:cubicBezTo>
                    <a:pt x="2824" y="105"/>
                    <a:pt x="2720" y="0"/>
                    <a:pt x="2592" y="0"/>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6" name="Google Shape;2652;p42">
              <a:extLst>
                <a:ext uri="{FF2B5EF4-FFF2-40B4-BE49-F238E27FC236}">
                  <a16:creationId xmlns:a16="http://schemas.microsoft.com/office/drawing/2014/main" xmlns="" id="{CEE9DCD3-9173-4350-B8AB-7F4FD7C31A45}"/>
                </a:ext>
              </a:extLst>
            </p:cNvPr>
            <p:cNvSpPr>
              <a:spLocks/>
            </p:cNvSpPr>
            <p:nvPr/>
          </p:nvSpPr>
          <p:spPr bwMode="auto">
            <a:xfrm>
              <a:off x="4664725" y="3299746"/>
              <a:ext cx="157450" cy="162058"/>
            </a:xfrm>
            <a:custGeom>
              <a:avLst/>
              <a:gdLst>
                <a:gd name="T0" fmla="*/ 124650 w 6311"/>
                <a:gd name="T1" fmla="*/ 11600 h 6519"/>
                <a:gd name="T2" fmla="*/ 124650 w 6311"/>
                <a:gd name="T3" fmla="*/ 52725 h 6519"/>
                <a:gd name="T4" fmla="*/ 87950 w 6311"/>
                <a:gd name="T5" fmla="*/ 52725 h 6519"/>
                <a:gd name="T6" fmla="*/ 86775 w 6311"/>
                <a:gd name="T7" fmla="*/ 49900 h 6519"/>
                <a:gd name="T8" fmla="*/ 72475 w 6311"/>
                <a:gd name="T9" fmla="*/ 40225 h 6519"/>
                <a:gd name="T10" fmla="*/ 33175 w 6311"/>
                <a:gd name="T11" fmla="*/ 40225 h 6519"/>
                <a:gd name="T12" fmla="*/ 33175 w 6311"/>
                <a:gd name="T13" fmla="*/ 11600 h 6519"/>
                <a:gd name="T14" fmla="*/ 124650 w 6311"/>
                <a:gd name="T15" fmla="*/ 11600 h 6519"/>
                <a:gd name="T16" fmla="*/ 57225 w 6311"/>
                <a:gd name="T17" fmla="*/ 51875 h 6519"/>
                <a:gd name="T18" fmla="*/ 55600 w 6311"/>
                <a:gd name="T19" fmla="*/ 56575 h 6519"/>
                <a:gd name="T20" fmla="*/ 53400 w 6311"/>
                <a:gd name="T21" fmla="*/ 58150 h 6519"/>
                <a:gd name="T22" fmla="*/ 33025 w 6311"/>
                <a:gd name="T23" fmla="*/ 58150 h 6519"/>
                <a:gd name="T24" fmla="*/ 30825 w 6311"/>
                <a:gd name="T25" fmla="*/ 56575 h 6519"/>
                <a:gd name="T26" fmla="*/ 29125 w 6311"/>
                <a:gd name="T27" fmla="*/ 51875 h 6519"/>
                <a:gd name="T28" fmla="*/ 57225 w 6311"/>
                <a:gd name="T29" fmla="*/ 51875 h 6519"/>
                <a:gd name="T30" fmla="*/ 31225 w 6311"/>
                <a:gd name="T31" fmla="*/ 25 h 6519"/>
                <a:gd name="T32" fmla="*/ 21500 w 6311"/>
                <a:gd name="T33" fmla="*/ 9725 h 6519"/>
                <a:gd name="T34" fmla="*/ 21500 w 6311"/>
                <a:gd name="T35" fmla="*/ 40300 h 6519"/>
                <a:gd name="T36" fmla="*/ 15425 w 6311"/>
                <a:gd name="T37" fmla="*/ 40300 h 6519"/>
                <a:gd name="T38" fmla="*/ 0 w 6311"/>
                <a:gd name="T39" fmla="*/ 55675 h 6519"/>
                <a:gd name="T40" fmla="*/ 0 w 6311"/>
                <a:gd name="T41" fmla="*/ 150725 h 6519"/>
                <a:gd name="T42" fmla="*/ 12225 w 6311"/>
                <a:gd name="T43" fmla="*/ 162950 h 6519"/>
                <a:gd name="T44" fmla="*/ 64850 w 6311"/>
                <a:gd name="T45" fmla="*/ 162950 h 6519"/>
                <a:gd name="T46" fmla="*/ 70700 w 6311"/>
                <a:gd name="T47" fmla="*/ 157125 h 6519"/>
                <a:gd name="T48" fmla="*/ 64875 w 6311"/>
                <a:gd name="T49" fmla="*/ 151300 h 6519"/>
                <a:gd name="T50" fmla="*/ 12275 w 6311"/>
                <a:gd name="T51" fmla="*/ 151300 h 6519"/>
                <a:gd name="T52" fmla="*/ 11700 w 6311"/>
                <a:gd name="T53" fmla="*/ 150725 h 6519"/>
                <a:gd name="T54" fmla="*/ 11700 w 6311"/>
                <a:gd name="T55" fmla="*/ 55675 h 6519"/>
                <a:gd name="T56" fmla="*/ 15475 w 6311"/>
                <a:gd name="T57" fmla="*/ 51925 h 6519"/>
                <a:gd name="T58" fmla="*/ 16825 w 6311"/>
                <a:gd name="T59" fmla="*/ 51925 h 6519"/>
                <a:gd name="T60" fmla="*/ 19875 w 6311"/>
                <a:gd name="T61" fmla="*/ 60550 h 6519"/>
                <a:gd name="T62" fmla="*/ 33025 w 6311"/>
                <a:gd name="T63" fmla="*/ 69825 h 6519"/>
                <a:gd name="T64" fmla="*/ 53400 w 6311"/>
                <a:gd name="T65" fmla="*/ 69825 h 6519"/>
                <a:gd name="T66" fmla="*/ 66550 w 6311"/>
                <a:gd name="T67" fmla="*/ 60550 h 6519"/>
                <a:gd name="T68" fmla="*/ 69600 w 6311"/>
                <a:gd name="T69" fmla="*/ 51925 h 6519"/>
                <a:gd name="T70" fmla="*/ 72475 w 6311"/>
                <a:gd name="T71" fmla="*/ 51925 h 6519"/>
                <a:gd name="T72" fmla="*/ 76000 w 6311"/>
                <a:gd name="T73" fmla="*/ 54275 h 6519"/>
                <a:gd name="T74" fmla="*/ 78625 w 6311"/>
                <a:gd name="T75" fmla="*/ 60775 h 6519"/>
                <a:gd name="T76" fmla="*/ 84000 w 6311"/>
                <a:gd name="T77" fmla="*/ 64400 h 6519"/>
                <a:gd name="T78" fmla="*/ 145525 w 6311"/>
                <a:gd name="T79" fmla="*/ 64400 h 6519"/>
                <a:gd name="T80" fmla="*/ 146100 w 6311"/>
                <a:gd name="T81" fmla="*/ 65000 h 6519"/>
                <a:gd name="T82" fmla="*/ 146100 w 6311"/>
                <a:gd name="T83" fmla="*/ 87225 h 6519"/>
                <a:gd name="T84" fmla="*/ 151925 w 6311"/>
                <a:gd name="T85" fmla="*/ 93000 h 6519"/>
                <a:gd name="T86" fmla="*/ 157750 w 6311"/>
                <a:gd name="T87" fmla="*/ 87225 h 6519"/>
                <a:gd name="T88" fmla="*/ 157750 w 6311"/>
                <a:gd name="T89" fmla="*/ 65000 h 6519"/>
                <a:gd name="T90" fmla="*/ 145525 w 6311"/>
                <a:gd name="T91" fmla="*/ 52775 h 6519"/>
                <a:gd name="T92" fmla="*/ 136250 w 6311"/>
                <a:gd name="T93" fmla="*/ 52775 h 6519"/>
                <a:gd name="T94" fmla="*/ 136250 w 6311"/>
                <a:gd name="T95" fmla="*/ 9725 h 6519"/>
                <a:gd name="T96" fmla="*/ 126550 w 6311"/>
                <a:gd name="T97" fmla="*/ 25 h 6519"/>
                <a:gd name="T98" fmla="*/ 31225 w 6311"/>
                <a:gd name="T99" fmla="*/ 25 h 65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11" h="6519" extrusionOk="0">
                  <a:moveTo>
                    <a:pt x="4986" y="464"/>
                  </a:moveTo>
                  <a:lnTo>
                    <a:pt x="4986" y="2109"/>
                  </a:lnTo>
                  <a:lnTo>
                    <a:pt x="3518" y="2109"/>
                  </a:lnTo>
                  <a:lnTo>
                    <a:pt x="3471" y="1996"/>
                  </a:lnTo>
                  <a:cubicBezTo>
                    <a:pt x="3377" y="1761"/>
                    <a:pt x="3151" y="1609"/>
                    <a:pt x="2899" y="1609"/>
                  </a:cubicBezTo>
                  <a:lnTo>
                    <a:pt x="1327" y="1609"/>
                  </a:lnTo>
                  <a:lnTo>
                    <a:pt x="1327" y="464"/>
                  </a:lnTo>
                  <a:lnTo>
                    <a:pt x="4986" y="464"/>
                  </a:lnTo>
                  <a:close/>
                  <a:moveTo>
                    <a:pt x="2289" y="2075"/>
                  </a:moveTo>
                  <a:lnTo>
                    <a:pt x="2224" y="2263"/>
                  </a:lnTo>
                  <a:cubicBezTo>
                    <a:pt x="2210" y="2301"/>
                    <a:pt x="2174" y="2326"/>
                    <a:pt x="2136" y="2326"/>
                  </a:cubicBezTo>
                  <a:lnTo>
                    <a:pt x="1321" y="2326"/>
                  </a:lnTo>
                  <a:cubicBezTo>
                    <a:pt x="1283" y="2326"/>
                    <a:pt x="1247" y="2301"/>
                    <a:pt x="1233" y="2263"/>
                  </a:cubicBezTo>
                  <a:lnTo>
                    <a:pt x="1165" y="2075"/>
                  </a:lnTo>
                  <a:lnTo>
                    <a:pt x="2289" y="2075"/>
                  </a:lnTo>
                  <a:close/>
                  <a:moveTo>
                    <a:pt x="1249" y="1"/>
                  </a:moveTo>
                  <a:cubicBezTo>
                    <a:pt x="1035" y="1"/>
                    <a:pt x="860" y="176"/>
                    <a:pt x="860" y="389"/>
                  </a:cubicBezTo>
                  <a:lnTo>
                    <a:pt x="860" y="1612"/>
                  </a:lnTo>
                  <a:lnTo>
                    <a:pt x="617" y="1612"/>
                  </a:lnTo>
                  <a:cubicBezTo>
                    <a:pt x="277" y="1612"/>
                    <a:pt x="0" y="1889"/>
                    <a:pt x="0" y="2227"/>
                  </a:cubicBezTo>
                  <a:lnTo>
                    <a:pt x="0" y="6029"/>
                  </a:lnTo>
                  <a:cubicBezTo>
                    <a:pt x="0" y="6299"/>
                    <a:pt x="219" y="6518"/>
                    <a:pt x="489" y="6518"/>
                  </a:cubicBezTo>
                  <a:lnTo>
                    <a:pt x="2594" y="6518"/>
                  </a:lnTo>
                  <a:cubicBezTo>
                    <a:pt x="2723" y="6518"/>
                    <a:pt x="2828" y="6413"/>
                    <a:pt x="2828" y="6285"/>
                  </a:cubicBezTo>
                  <a:cubicBezTo>
                    <a:pt x="2828" y="6157"/>
                    <a:pt x="2723" y="6052"/>
                    <a:pt x="2595" y="6052"/>
                  </a:cubicBezTo>
                  <a:lnTo>
                    <a:pt x="491" y="6052"/>
                  </a:lnTo>
                  <a:cubicBezTo>
                    <a:pt x="479" y="6052"/>
                    <a:pt x="468" y="6042"/>
                    <a:pt x="468" y="6029"/>
                  </a:cubicBezTo>
                  <a:lnTo>
                    <a:pt x="468" y="2227"/>
                  </a:lnTo>
                  <a:cubicBezTo>
                    <a:pt x="468" y="2145"/>
                    <a:pt x="536" y="2077"/>
                    <a:pt x="619" y="2077"/>
                  </a:cubicBezTo>
                  <a:lnTo>
                    <a:pt x="673" y="2077"/>
                  </a:lnTo>
                  <a:lnTo>
                    <a:pt x="795" y="2422"/>
                  </a:lnTo>
                  <a:cubicBezTo>
                    <a:pt x="875" y="2644"/>
                    <a:pt x="1086" y="2793"/>
                    <a:pt x="1321" y="2793"/>
                  </a:cubicBezTo>
                  <a:lnTo>
                    <a:pt x="2136" y="2793"/>
                  </a:lnTo>
                  <a:cubicBezTo>
                    <a:pt x="2372" y="2793"/>
                    <a:pt x="2584" y="2644"/>
                    <a:pt x="2662" y="2422"/>
                  </a:cubicBezTo>
                  <a:lnTo>
                    <a:pt x="2784" y="2077"/>
                  </a:lnTo>
                  <a:lnTo>
                    <a:pt x="2899" y="2077"/>
                  </a:lnTo>
                  <a:cubicBezTo>
                    <a:pt x="2962" y="2077"/>
                    <a:pt x="3017" y="2114"/>
                    <a:pt x="3040" y="2171"/>
                  </a:cubicBezTo>
                  <a:lnTo>
                    <a:pt x="3145" y="2431"/>
                  </a:lnTo>
                  <a:cubicBezTo>
                    <a:pt x="3181" y="2518"/>
                    <a:pt x="3265" y="2576"/>
                    <a:pt x="3360" y="2576"/>
                  </a:cubicBezTo>
                  <a:lnTo>
                    <a:pt x="5821" y="2576"/>
                  </a:lnTo>
                  <a:cubicBezTo>
                    <a:pt x="5834" y="2576"/>
                    <a:pt x="5844" y="2587"/>
                    <a:pt x="5844" y="2600"/>
                  </a:cubicBezTo>
                  <a:lnTo>
                    <a:pt x="5844" y="3489"/>
                  </a:lnTo>
                  <a:cubicBezTo>
                    <a:pt x="5844" y="3617"/>
                    <a:pt x="5949" y="3720"/>
                    <a:pt x="6077" y="3720"/>
                  </a:cubicBezTo>
                  <a:cubicBezTo>
                    <a:pt x="6205" y="3720"/>
                    <a:pt x="6310" y="3617"/>
                    <a:pt x="6310" y="3489"/>
                  </a:cubicBezTo>
                  <a:lnTo>
                    <a:pt x="6310" y="2600"/>
                  </a:lnTo>
                  <a:cubicBezTo>
                    <a:pt x="6310" y="2330"/>
                    <a:pt x="6091" y="2111"/>
                    <a:pt x="5821" y="2111"/>
                  </a:cubicBezTo>
                  <a:lnTo>
                    <a:pt x="5450" y="2111"/>
                  </a:lnTo>
                  <a:lnTo>
                    <a:pt x="5450" y="389"/>
                  </a:lnTo>
                  <a:cubicBezTo>
                    <a:pt x="5450" y="176"/>
                    <a:pt x="5275" y="1"/>
                    <a:pt x="5062" y="1"/>
                  </a:cubicBezTo>
                  <a:lnTo>
                    <a:pt x="1249" y="1"/>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7" name="Google Shape;2653;p42">
              <a:extLst>
                <a:ext uri="{FF2B5EF4-FFF2-40B4-BE49-F238E27FC236}">
                  <a16:creationId xmlns:a16="http://schemas.microsoft.com/office/drawing/2014/main" xmlns="" id="{C7383D19-59EE-4666-80C8-D33CED757F5C}"/>
                </a:ext>
              </a:extLst>
            </p:cNvPr>
            <p:cNvSpPr>
              <a:spLocks/>
            </p:cNvSpPr>
            <p:nvPr/>
          </p:nvSpPr>
          <p:spPr bwMode="auto">
            <a:xfrm>
              <a:off x="4617012" y="3333110"/>
              <a:ext cx="41351" cy="95328"/>
            </a:xfrm>
            <a:custGeom>
              <a:avLst/>
              <a:gdLst>
                <a:gd name="T0" fmla="*/ 5850 w 1643"/>
                <a:gd name="T1" fmla="*/ 0 h 3755"/>
                <a:gd name="T2" fmla="*/ 25 w 1643"/>
                <a:gd name="T3" fmla="*/ 5825 h 3755"/>
                <a:gd name="T4" fmla="*/ 25 w 1643"/>
                <a:gd name="T5" fmla="*/ 88075 h 3755"/>
                <a:gd name="T6" fmla="*/ 5850 w 1643"/>
                <a:gd name="T7" fmla="*/ 93875 h 3755"/>
                <a:gd name="T8" fmla="*/ 11675 w 1643"/>
                <a:gd name="T9" fmla="*/ 88075 h 3755"/>
                <a:gd name="T10" fmla="*/ 11675 w 1643"/>
                <a:gd name="T11" fmla="*/ 72900 h 3755"/>
                <a:gd name="T12" fmla="*/ 35275 w 1643"/>
                <a:gd name="T13" fmla="*/ 72900 h 3755"/>
                <a:gd name="T14" fmla="*/ 41075 w 1643"/>
                <a:gd name="T15" fmla="*/ 67100 h 3755"/>
                <a:gd name="T16" fmla="*/ 35275 w 1643"/>
                <a:gd name="T17" fmla="*/ 61275 h 3755"/>
                <a:gd name="T18" fmla="*/ 11675 w 1643"/>
                <a:gd name="T19" fmla="*/ 61275 h 3755"/>
                <a:gd name="T20" fmla="*/ 11675 w 1643"/>
                <a:gd name="T21" fmla="*/ 5800 h 3755"/>
                <a:gd name="T22" fmla="*/ 5850 w 1643"/>
                <a:gd name="T23" fmla="*/ 0 h 3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3" h="3755" extrusionOk="0">
                  <a:moveTo>
                    <a:pt x="234" y="0"/>
                  </a:moveTo>
                  <a:cubicBezTo>
                    <a:pt x="106" y="0"/>
                    <a:pt x="1" y="105"/>
                    <a:pt x="1" y="233"/>
                  </a:cubicBezTo>
                  <a:lnTo>
                    <a:pt x="1" y="3523"/>
                  </a:lnTo>
                  <a:cubicBezTo>
                    <a:pt x="1" y="3651"/>
                    <a:pt x="106" y="3755"/>
                    <a:pt x="234" y="3755"/>
                  </a:cubicBezTo>
                  <a:cubicBezTo>
                    <a:pt x="362" y="3755"/>
                    <a:pt x="467" y="3651"/>
                    <a:pt x="467" y="3523"/>
                  </a:cubicBezTo>
                  <a:lnTo>
                    <a:pt x="467" y="2916"/>
                  </a:lnTo>
                  <a:lnTo>
                    <a:pt x="1411" y="2916"/>
                  </a:lnTo>
                  <a:cubicBezTo>
                    <a:pt x="1539" y="2916"/>
                    <a:pt x="1643" y="2812"/>
                    <a:pt x="1643" y="2684"/>
                  </a:cubicBezTo>
                  <a:cubicBezTo>
                    <a:pt x="1643" y="2555"/>
                    <a:pt x="1539" y="2451"/>
                    <a:pt x="1411" y="2451"/>
                  </a:cubicBezTo>
                  <a:lnTo>
                    <a:pt x="467" y="2451"/>
                  </a:lnTo>
                  <a:lnTo>
                    <a:pt x="467" y="232"/>
                  </a:lnTo>
                  <a:cubicBezTo>
                    <a:pt x="467" y="104"/>
                    <a:pt x="362" y="0"/>
                    <a:pt x="234" y="0"/>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8" name="Google Shape;2654;p42">
              <a:extLst>
                <a:ext uri="{FF2B5EF4-FFF2-40B4-BE49-F238E27FC236}">
                  <a16:creationId xmlns:a16="http://schemas.microsoft.com/office/drawing/2014/main" xmlns="" id="{228DC60A-8776-4E23-863E-69AF8AA2F23F}"/>
                </a:ext>
              </a:extLst>
            </p:cNvPr>
            <p:cNvSpPr>
              <a:spLocks/>
            </p:cNvSpPr>
            <p:nvPr/>
          </p:nvSpPr>
          <p:spPr bwMode="auto">
            <a:xfrm>
              <a:off x="4828537" y="3333110"/>
              <a:ext cx="41351" cy="95328"/>
            </a:xfrm>
            <a:custGeom>
              <a:avLst/>
              <a:gdLst>
                <a:gd name="T0" fmla="*/ 35250 w 1644"/>
                <a:gd name="T1" fmla="*/ 0 h 3755"/>
                <a:gd name="T2" fmla="*/ 29425 w 1644"/>
                <a:gd name="T3" fmla="*/ 5825 h 3755"/>
                <a:gd name="T4" fmla="*/ 29425 w 1644"/>
                <a:gd name="T5" fmla="*/ 61325 h 3755"/>
                <a:gd name="T6" fmla="*/ 5825 w 1644"/>
                <a:gd name="T7" fmla="*/ 61325 h 3755"/>
                <a:gd name="T8" fmla="*/ 25 w 1644"/>
                <a:gd name="T9" fmla="*/ 67150 h 3755"/>
                <a:gd name="T10" fmla="*/ 5825 w 1644"/>
                <a:gd name="T11" fmla="*/ 72975 h 3755"/>
                <a:gd name="T12" fmla="*/ 29425 w 1644"/>
                <a:gd name="T13" fmla="*/ 72975 h 3755"/>
                <a:gd name="T14" fmla="*/ 29425 w 1644"/>
                <a:gd name="T15" fmla="*/ 88125 h 3755"/>
                <a:gd name="T16" fmla="*/ 35250 w 1644"/>
                <a:gd name="T17" fmla="*/ 93875 h 3755"/>
                <a:gd name="T18" fmla="*/ 41075 w 1644"/>
                <a:gd name="T19" fmla="*/ 88075 h 3755"/>
                <a:gd name="T20" fmla="*/ 41075 w 1644"/>
                <a:gd name="T21" fmla="*/ 5825 h 3755"/>
                <a:gd name="T22" fmla="*/ 35250 w 1644"/>
                <a:gd name="T23" fmla="*/ 0 h 3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4" h="3755" extrusionOk="0">
                  <a:moveTo>
                    <a:pt x="1410" y="0"/>
                  </a:moveTo>
                  <a:cubicBezTo>
                    <a:pt x="1282" y="0"/>
                    <a:pt x="1177" y="105"/>
                    <a:pt x="1177" y="233"/>
                  </a:cubicBezTo>
                  <a:lnTo>
                    <a:pt x="1177" y="2453"/>
                  </a:lnTo>
                  <a:lnTo>
                    <a:pt x="233" y="2453"/>
                  </a:lnTo>
                  <a:cubicBezTo>
                    <a:pt x="105" y="2453"/>
                    <a:pt x="1" y="2558"/>
                    <a:pt x="1" y="2686"/>
                  </a:cubicBezTo>
                  <a:cubicBezTo>
                    <a:pt x="1" y="2814"/>
                    <a:pt x="105" y="2919"/>
                    <a:pt x="233" y="2919"/>
                  </a:cubicBezTo>
                  <a:lnTo>
                    <a:pt x="1177" y="2919"/>
                  </a:lnTo>
                  <a:lnTo>
                    <a:pt x="1177" y="3525"/>
                  </a:lnTo>
                  <a:cubicBezTo>
                    <a:pt x="1177" y="3651"/>
                    <a:pt x="1282" y="3755"/>
                    <a:pt x="1410" y="3755"/>
                  </a:cubicBezTo>
                  <a:cubicBezTo>
                    <a:pt x="1538" y="3755"/>
                    <a:pt x="1643" y="3651"/>
                    <a:pt x="1643" y="3523"/>
                  </a:cubicBezTo>
                  <a:lnTo>
                    <a:pt x="1643" y="233"/>
                  </a:lnTo>
                  <a:cubicBezTo>
                    <a:pt x="1643" y="105"/>
                    <a:pt x="1538" y="0"/>
                    <a:pt x="1410" y="0"/>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49" name="Google Shape;2655;p42">
              <a:extLst>
                <a:ext uri="{FF2B5EF4-FFF2-40B4-BE49-F238E27FC236}">
                  <a16:creationId xmlns:a16="http://schemas.microsoft.com/office/drawing/2014/main" xmlns="" id="{AB912155-CF5A-43FF-B700-DEFAD1FA0915}"/>
                </a:ext>
              </a:extLst>
            </p:cNvPr>
            <p:cNvSpPr>
              <a:spLocks/>
            </p:cNvSpPr>
            <p:nvPr/>
          </p:nvSpPr>
          <p:spPr bwMode="auto">
            <a:xfrm>
              <a:off x="4729931" y="3472925"/>
              <a:ext cx="27038" cy="17477"/>
            </a:xfrm>
            <a:custGeom>
              <a:avLst/>
              <a:gdLst>
                <a:gd name="T0" fmla="*/ 12925 w 1034"/>
                <a:gd name="T1" fmla="*/ 0 h 726"/>
                <a:gd name="T2" fmla="*/ 8800 w 1034"/>
                <a:gd name="T3" fmla="*/ 1700 h 726"/>
                <a:gd name="T4" fmla="*/ 2250 w 1034"/>
                <a:gd name="T5" fmla="*/ 8225 h 726"/>
                <a:gd name="T6" fmla="*/ 2250 w 1034"/>
                <a:gd name="T7" fmla="*/ 16450 h 726"/>
                <a:gd name="T8" fmla="*/ 6375 w 1034"/>
                <a:gd name="T9" fmla="*/ 18150 h 726"/>
                <a:gd name="T10" fmla="*/ 10500 w 1034"/>
                <a:gd name="T11" fmla="*/ 16450 h 726"/>
                <a:gd name="T12" fmla="*/ 12900 w 1034"/>
                <a:gd name="T13" fmla="*/ 14050 h 726"/>
                <a:gd name="T14" fmla="*/ 15300 w 1034"/>
                <a:gd name="T15" fmla="*/ 16450 h 726"/>
                <a:gd name="T16" fmla="*/ 19425 w 1034"/>
                <a:gd name="T17" fmla="*/ 18125 h 726"/>
                <a:gd name="T18" fmla="*/ 23550 w 1034"/>
                <a:gd name="T19" fmla="*/ 16450 h 726"/>
                <a:gd name="T20" fmla="*/ 23550 w 1034"/>
                <a:gd name="T21" fmla="*/ 8225 h 726"/>
                <a:gd name="T22" fmla="*/ 17050 w 1034"/>
                <a:gd name="T23" fmla="*/ 1700 h 726"/>
                <a:gd name="T24" fmla="*/ 12925 w 1034"/>
                <a:gd name="T25" fmla="*/ 0 h 7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4" h="726" extrusionOk="0">
                  <a:moveTo>
                    <a:pt x="517" y="0"/>
                  </a:moveTo>
                  <a:cubicBezTo>
                    <a:pt x="457" y="0"/>
                    <a:pt x="398" y="23"/>
                    <a:pt x="352" y="68"/>
                  </a:cubicBezTo>
                  <a:lnTo>
                    <a:pt x="90" y="329"/>
                  </a:lnTo>
                  <a:cubicBezTo>
                    <a:pt x="1" y="420"/>
                    <a:pt x="1" y="567"/>
                    <a:pt x="90" y="658"/>
                  </a:cubicBezTo>
                  <a:cubicBezTo>
                    <a:pt x="136" y="703"/>
                    <a:pt x="196" y="726"/>
                    <a:pt x="255" y="726"/>
                  </a:cubicBezTo>
                  <a:cubicBezTo>
                    <a:pt x="315" y="726"/>
                    <a:pt x="375" y="703"/>
                    <a:pt x="420" y="658"/>
                  </a:cubicBezTo>
                  <a:lnTo>
                    <a:pt x="516" y="562"/>
                  </a:lnTo>
                  <a:lnTo>
                    <a:pt x="612" y="658"/>
                  </a:lnTo>
                  <a:cubicBezTo>
                    <a:pt x="658" y="704"/>
                    <a:pt x="716" y="725"/>
                    <a:pt x="777" y="725"/>
                  </a:cubicBezTo>
                  <a:cubicBezTo>
                    <a:pt x="837" y="725"/>
                    <a:pt x="897" y="702"/>
                    <a:pt x="942" y="658"/>
                  </a:cubicBezTo>
                  <a:cubicBezTo>
                    <a:pt x="1033" y="567"/>
                    <a:pt x="1033" y="420"/>
                    <a:pt x="942" y="329"/>
                  </a:cubicBezTo>
                  <a:lnTo>
                    <a:pt x="682" y="68"/>
                  </a:lnTo>
                  <a:cubicBezTo>
                    <a:pt x="636" y="23"/>
                    <a:pt x="577" y="0"/>
                    <a:pt x="517" y="0"/>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50" name="Google Shape;2656;p42">
              <a:extLst>
                <a:ext uri="{FF2B5EF4-FFF2-40B4-BE49-F238E27FC236}">
                  <a16:creationId xmlns:a16="http://schemas.microsoft.com/office/drawing/2014/main" xmlns="" id="{7FCC08C9-343E-4F7C-BA05-E0DFAC4AA3F5}"/>
                </a:ext>
              </a:extLst>
            </p:cNvPr>
            <p:cNvSpPr>
              <a:spLocks/>
            </p:cNvSpPr>
            <p:nvPr/>
          </p:nvSpPr>
          <p:spPr bwMode="auto">
            <a:xfrm>
              <a:off x="4756969" y="3321989"/>
              <a:ext cx="22266" cy="11121"/>
            </a:xfrm>
            <a:custGeom>
              <a:avLst/>
              <a:gdLst>
                <a:gd name="T0" fmla="*/ 5850 w 918"/>
                <a:gd name="T1" fmla="*/ 0 h 465"/>
                <a:gd name="T2" fmla="*/ 25 w 918"/>
                <a:gd name="T3" fmla="*/ 5800 h 465"/>
                <a:gd name="T4" fmla="*/ 5850 w 918"/>
                <a:gd name="T5" fmla="*/ 11625 h 465"/>
                <a:gd name="T6" fmla="*/ 17100 w 918"/>
                <a:gd name="T7" fmla="*/ 11625 h 465"/>
                <a:gd name="T8" fmla="*/ 22950 w 918"/>
                <a:gd name="T9" fmla="*/ 5800 h 465"/>
                <a:gd name="T10" fmla="*/ 17100 w 918"/>
                <a:gd name="T11" fmla="*/ 0 h 465"/>
                <a:gd name="T12" fmla="*/ 5850 w 918"/>
                <a:gd name="T13" fmla="*/ 0 h 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465" extrusionOk="0">
                  <a:moveTo>
                    <a:pt x="234" y="0"/>
                  </a:moveTo>
                  <a:cubicBezTo>
                    <a:pt x="106" y="0"/>
                    <a:pt x="1" y="104"/>
                    <a:pt x="1" y="232"/>
                  </a:cubicBezTo>
                  <a:cubicBezTo>
                    <a:pt x="1" y="360"/>
                    <a:pt x="104" y="465"/>
                    <a:pt x="234" y="465"/>
                  </a:cubicBezTo>
                  <a:lnTo>
                    <a:pt x="684" y="465"/>
                  </a:lnTo>
                  <a:cubicBezTo>
                    <a:pt x="814" y="465"/>
                    <a:pt x="918" y="360"/>
                    <a:pt x="918" y="232"/>
                  </a:cubicBezTo>
                  <a:cubicBezTo>
                    <a:pt x="918" y="104"/>
                    <a:pt x="814" y="0"/>
                    <a:pt x="684" y="0"/>
                  </a:cubicBezTo>
                  <a:lnTo>
                    <a:pt x="234" y="0"/>
                  </a:lnTo>
                  <a:close/>
                </a:path>
              </a:pathLst>
            </a:custGeom>
            <a:solidFill>
              <a:schemeClr val="bg1"/>
            </a:solidFill>
            <a:ln>
              <a:noFill/>
            </a:ln>
          </p:spPr>
          <p:txBody>
            <a:bodyPr lIns="91425" tIns="91425" rIns="91425" bIns="91425" anchor="ctr"/>
            <a:lstStyle/>
            <a:p>
              <a:pPr>
                <a:defRPr/>
              </a:pPr>
              <a:endParaRPr lang="ru-RU">
                <a:latin typeface="+mn-lt"/>
              </a:endParaRPr>
            </a:p>
          </p:txBody>
        </p:sp>
      </p:grpSp>
      <p:grpSp>
        <p:nvGrpSpPr>
          <p:cNvPr id="32774" name="Google Shape;2657;p42">
            <a:extLst>
              <a:ext uri="{FF2B5EF4-FFF2-40B4-BE49-F238E27FC236}">
                <a16:creationId xmlns:a16="http://schemas.microsoft.com/office/drawing/2014/main" xmlns="" id="{5741CDC3-3727-492D-934E-12BB6E51D66E}"/>
              </a:ext>
            </a:extLst>
          </p:cNvPr>
          <p:cNvGrpSpPr>
            <a:grpSpLocks/>
          </p:cNvGrpSpPr>
          <p:nvPr/>
        </p:nvGrpSpPr>
        <p:grpSpPr bwMode="auto">
          <a:xfrm>
            <a:off x="7050088" y="3040063"/>
            <a:ext cx="290512" cy="396875"/>
            <a:chOff x="1000325" y="3663350"/>
            <a:chExt cx="290875" cy="397225"/>
          </a:xfrm>
        </p:grpSpPr>
        <p:sp>
          <p:nvSpPr>
            <p:cNvPr id="26632" name="Google Shape;2658;p42">
              <a:extLst>
                <a:ext uri="{FF2B5EF4-FFF2-40B4-BE49-F238E27FC236}">
                  <a16:creationId xmlns:a16="http://schemas.microsoft.com/office/drawing/2014/main" xmlns="" id="{AB6875E7-2910-49DF-B059-6109BAD466A3}"/>
                </a:ext>
              </a:extLst>
            </p:cNvPr>
            <p:cNvSpPr>
              <a:spLocks/>
            </p:cNvSpPr>
            <p:nvPr/>
          </p:nvSpPr>
          <p:spPr bwMode="auto">
            <a:xfrm>
              <a:off x="1030525" y="3804762"/>
              <a:ext cx="31790" cy="11123"/>
            </a:xfrm>
            <a:custGeom>
              <a:avLst/>
              <a:gdLst>
                <a:gd name="T0" fmla="*/ 5850 w 1272"/>
                <a:gd name="T1" fmla="*/ 25 h 467"/>
                <a:gd name="T2" fmla="*/ 0 w 1272"/>
                <a:gd name="T3" fmla="*/ 5850 h 467"/>
                <a:gd name="T4" fmla="*/ 5850 w 1272"/>
                <a:gd name="T5" fmla="*/ 11675 h 467"/>
                <a:gd name="T6" fmla="*/ 25950 w 1272"/>
                <a:gd name="T7" fmla="*/ 11675 h 467"/>
                <a:gd name="T8" fmla="*/ 31775 w 1272"/>
                <a:gd name="T9" fmla="*/ 5850 h 467"/>
                <a:gd name="T10" fmla="*/ 25950 w 1272"/>
                <a:gd name="T11" fmla="*/ 25 h 467"/>
                <a:gd name="T12" fmla="*/ 5850 w 1272"/>
                <a:gd name="T13" fmla="*/ 25 h 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2" h="467" extrusionOk="0">
                  <a:moveTo>
                    <a:pt x="234" y="1"/>
                  </a:moveTo>
                  <a:cubicBezTo>
                    <a:pt x="106" y="1"/>
                    <a:pt x="0" y="106"/>
                    <a:pt x="0" y="234"/>
                  </a:cubicBezTo>
                  <a:cubicBezTo>
                    <a:pt x="0" y="362"/>
                    <a:pt x="106" y="467"/>
                    <a:pt x="234" y="467"/>
                  </a:cubicBezTo>
                  <a:lnTo>
                    <a:pt x="1038" y="467"/>
                  </a:lnTo>
                  <a:cubicBezTo>
                    <a:pt x="1166" y="467"/>
                    <a:pt x="1271" y="362"/>
                    <a:pt x="1271" y="234"/>
                  </a:cubicBezTo>
                  <a:cubicBezTo>
                    <a:pt x="1271" y="106"/>
                    <a:pt x="1166" y="1"/>
                    <a:pt x="1038" y="1"/>
                  </a:cubicBezTo>
                  <a:lnTo>
                    <a:pt x="234" y="1"/>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3" name="Google Shape;2659;p42">
              <a:extLst>
                <a:ext uri="{FF2B5EF4-FFF2-40B4-BE49-F238E27FC236}">
                  <a16:creationId xmlns:a16="http://schemas.microsoft.com/office/drawing/2014/main" xmlns="" id="{A9EAA99F-5D9A-4419-BB10-0B65F76F725E}"/>
                </a:ext>
              </a:extLst>
            </p:cNvPr>
            <p:cNvSpPr>
              <a:spLocks/>
            </p:cNvSpPr>
            <p:nvPr/>
          </p:nvSpPr>
          <p:spPr bwMode="auto">
            <a:xfrm>
              <a:off x="1030525" y="3784106"/>
              <a:ext cx="46096" cy="11122"/>
            </a:xfrm>
            <a:custGeom>
              <a:avLst/>
              <a:gdLst>
                <a:gd name="T0" fmla="*/ 5850 w 1831"/>
                <a:gd name="T1" fmla="*/ 0 h 466"/>
                <a:gd name="T2" fmla="*/ 0 w 1831"/>
                <a:gd name="T3" fmla="*/ 5800 h 466"/>
                <a:gd name="T4" fmla="*/ 5850 w 1831"/>
                <a:gd name="T5" fmla="*/ 11625 h 466"/>
                <a:gd name="T6" fmla="*/ 39950 w 1831"/>
                <a:gd name="T7" fmla="*/ 11625 h 466"/>
                <a:gd name="T8" fmla="*/ 45750 w 1831"/>
                <a:gd name="T9" fmla="*/ 5800 h 466"/>
                <a:gd name="T10" fmla="*/ 39950 w 1831"/>
                <a:gd name="T11" fmla="*/ 0 h 466"/>
                <a:gd name="T12" fmla="*/ 5850 w 1831"/>
                <a:gd name="T13" fmla="*/ 0 h 4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1" h="466" extrusionOk="0">
                  <a:moveTo>
                    <a:pt x="234" y="0"/>
                  </a:moveTo>
                  <a:cubicBezTo>
                    <a:pt x="106" y="0"/>
                    <a:pt x="0" y="104"/>
                    <a:pt x="0" y="232"/>
                  </a:cubicBezTo>
                  <a:cubicBezTo>
                    <a:pt x="0" y="361"/>
                    <a:pt x="106" y="465"/>
                    <a:pt x="234" y="465"/>
                  </a:cubicBezTo>
                  <a:lnTo>
                    <a:pt x="1598" y="465"/>
                  </a:lnTo>
                  <a:cubicBezTo>
                    <a:pt x="1726" y="465"/>
                    <a:pt x="1830" y="361"/>
                    <a:pt x="1830" y="232"/>
                  </a:cubicBezTo>
                  <a:cubicBezTo>
                    <a:pt x="1830" y="104"/>
                    <a:pt x="1726" y="0"/>
                    <a:pt x="1598" y="0"/>
                  </a:cubicBezTo>
                  <a:lnTo>
                    <a:pt x="234" y="0"/>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4" name="Google Shape;2660;p42">
              <a:extLst>
                <a:ext uri="{FF2B5EF4-FFF2-40B4-BE49-F238E27FC236}">
                  <a16:creationId xmlns:a16="http://schemas.microsoft.com/office/drawing/2014/main" xmlns="" id="{B770631F-D434-4DF0-99E1-7243878B17F1}"/>
                </a:ext>
              </a:extLst>
            </p:cNvPr>
            <p:cNvSpPr>
              <a:spLocks/>
            </p:cNvSpPr>
            <p:nvPr/>
          </p:nvSpPr>
          <p:spPr bwMode="auto">
            <a:xfrm>
              <a:off x="1030525" y="3763450"/>
              <a:ext cx="46096" cy="11123"/>
            </a:xfrm>
            <a:custGeom>
              <a:avLst/>
              <a:gdLst>
                <a:gd name="T0" fmla="*/ 5850 w 1831"/>
                <a:gd name="T1" fmla="*/ 0 h 467"/>
                <a:gd name="T2" fmla="*/ 0 w 1831"/>
                <a:gd name="T3" fmla="*/ 5850 h 467"/>
                <a:gd name="T4" fmla="*/ 5850 w 1831"/>
                <a:gd name="T5" fmla="*/ 11675 h 467"/>
                <a:gd name="T6" fmla="*/ 39950 w 1831"/>
                <a:gd name="T7" fmla="*/ 11675 h 467"/>
                <a:gd name="T8" fmla="*/ 45750 w 1831"/>
                <a:gd name="T9" fmla="*/ 5850 h 467"/>
                <a:gd name="T10" fmla="*/ 39950 w 1831"/>
                <a:gd name="T11" fmla="*/ 0 h 467"/>
                <a:gd name="T12" fmla="*/ 5850 w 1831"/>
                <a:gd name="T13" fmla="*/ 0 h 4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1" h="467" extrusionOk="0">
                  <a:moveTo>
                    <a:pt x="234" y="0"/>
                  </a:moveTo>
                  <a:cubicBezTo>
                    <a:pt x="106" y="0"/>
                    <a:pt x="0" y="106"/>
                    <a:pt x="0" y="234"/>
                  </a:cubicBezTo>
                  <a:cubicBezTo>
                    <a:pt x="0" y="362"/>
                    <a:pt x="106" y="467"/>
                    <a:pt x="234" y="467"/>
                  </a:cubicBezTo>
                  <a:lnTo>
                    <a:pt x="1598" y="467"/>
                  </a:lnTo>
                  <a:cubicBezTo>
                    <a:pt x="1726" y="467"/>
                    <a:pt x="1830" y="362"/>
                    <a:pt x="1830" y="234"/>
                  </a:cubicBezTo>
                  <a:cubicBezTo>
                    <a:pt x="1830" y="106"/>
                    <a:pt x="1726" y="0"/>
                    <a:pt x="1598" y="0"/>
                  </a:cubicBezTo>
                  <a:lnTo>
                    <a:pt x="234" y="0"/>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5" name="Google Shape;2661;p42">
              <a:extLst>
                <a:ext uri="{FF2B5EF4-FFF2-40B4-BE49-F238E27FC236}">
                  <a16:creationId xmlns:a16="http://schemas.microsoft.com/office/drawing/2014/main" xmlns="" id="{C92AAB99-4E87-44F1-BE87-28B2853C7D36}"/>
                </a:ext>
              </a:extLst>
            </p:cNvPr>
            <p:cNvSpPr>
              <a:spLocks/>
            </p:cNvSpPr>
            <p:nvPr/>
          </p:nvSpPr>
          <p:spPr bwMode="auto">
            <a:xfrm>
              <a:off x="1000325" y="3663350"/>
              <a:ext cx="254317" cy="397225"/>
            </a:xfrm>
            <a:custGeom>
              <a:avLst/>
              <a:gdLst>
                <a:gd name="T0" fmla="*/ 180375 w 10175"/>
                <a:gd name="T1" fmla="*/ 85600 h 15889"/>
                <a:gd name="T2" fmla="*/ 179375 w 10175"/>
                <a:gd name="T3" fmla="*/ 71525 h 15889"/>
                <a:gd name="T4" fmla="*/ 165825 w 10175"/>
                <a:gd name="T5" fmla="*/ 63800 h 15889"/>
                <a:gd name="T6" fmla="*/ 140100 w 10175"/>
                <a:gd name="T7" fmla="*/ 116475 h 15889"/>
                <a:gd name="T8" fmla="*/ 111375 w 10175"/>
                <a:gd name="T9" fmla="*/ 88275 h 15889"/>
                <a:gd name="T10" fmla="*/ 143575 w 10175"/>
                <a:gd name="T11" fmla="*/ 55950 h 15889"/>
                <a:gd name="T12" fmla="*/ 156950 w 10175"/>
                <a:gd name="T13" fmla="*/ 136450 h 15889"/>
                <a:gd name="T14" fmla="*/ 157975 w 10175"/>
                <a:gd name="T15" fmla="*/ 124400 h 15889"/>
                <a:gd name="T16" fmla="*/ 122275 w 10175"/>
                <a:gd name="T17" fmla="*/ 136500 h 15889"/>
                <a:gd name="T18" fmla="*/ 122825 w 10175"/>
                <a:gd name="T19" fmla="*/ 124400 h 15889"/>
                <a:gd name="T20" fmla="*/ 85225 w 10175"/>
                <a:gd name="T21" fmla="*/ 169200 h 15889"/>
                <a:gd name="T22" fmla="*/ 141450 w 10175"/>
                <a:gd name="T23" fmla="*/ 128075 h 15889"/>
                <a:gd name="T24" fmla="*/ 139425 w 10175"/>
                <a:gd name="T25" fmla="*/ 169200 h 15889"/>
                <a:gd name="T26" fmla="*/ 139550 w 10175"/>
                <a:gd name="T27" fmla="*/ 128100 h 15889"/>
                <a:gd name="T28" fmla="*/ 174300 w 10175"/>
                <a:gd name="T29" fmla="*/ 128400 h 15889"/>
                <a:gd name="T30" fmla="*/ 152900 w 10175"/>
                <a:gd name="T31" fmla="*/ 169200 h 15889"/>
                <a:gd name="T32" fmla="*/ 77825 w 10175"/>
                <a:gd name="T33" fmla="*/ 79900 h 15889"/>
                <a:gd name="T34" fmla="*/ 106000 w 10175"/>
                <a:gd name="T35" fmla="*/ 115275 h 15889"/>
                <a:gd name="T36" fmla="*/ 73625 w 10175"/>
                <a:gd name="T37" fmla="*/ 169175 h 15889"/>
                <a:gd name="T38" fmla="*/ 11750 w 10175"/>
                <a:gd name="T39" fmla="*/ 126250 h 15889"/>
                <a:gd name="T40" fmla="*/ 220650 w 10175"/>
                <a:gd name="T41" fmla="*/ 191650 h 15889"/>
                <a:gd name="T42" fmla="*/ 220650 w 10175"/>
                <a:gd name="T43" fmla="*/ 180850 h 15889"/>
                <a:gd name="T44" fmla="*/ 106550 w 10175"/>
                <a:gd name="T45" fmla="*/ 335250 h 15889"/>
                <a:gd name="T46" fmla="*/ 223375 w 10175"/>
                <a:gd name="T47" fmla="*/ 346875 h 15889"/>
                <a:gd name="T48" fmla="*/ 196750 w 10175"/>
                <a:gd name="T49" fmla="*/ 360075 h 15889"/>
                <a:gd name="T50" fmla="*/ 240725 w 10175"/>
                <a:gd name="T51" fmla="*/ 371725 h 15889"/>
                <a:gd name="T52" fmla="*/ 36450 w 10175"/>
                <a:gd name="T53" fmla="*/ 385550 h 15889"/>
                <a:gd name="T54" fmla="*/ 168575 w 10175"/>
                <a:gd name="T55" fmla="*/ 371725 h 15889"/>
                <a:gd name="T56" fmla="*/ 53825 w 10175"/>
                <a:gd name="T57" fmla="*/ 360075 h 15889"/>
                <a:gd name="T58" fmla="*/ 223375 w 10175"/>
                <a:gd name="T59" fmla="*/ 346875 h 15889"/>
                <a:gd name="T60" fmla="*/ 77675 w 10175"/>
                <a:gd name="T61" fmla="*/ 67725 h 15889"/>
                <a:gd name="T62" fmla="*/ 46800 w 10175"/>
                <a:gd name="T63" fmla="*/ 185550 h 15889"/>
                <a:gd name="T64" fmla="*/ 59800 w 10175"/>
                <a:gd name="T65" fmla="*/ 203275 h 15889"/>
                <a:gd name="T66" fmla="*/ 71450 w 10175"/>
                <a:gd name="T67" fmla="*/ 269175 h 15889"/>
                <a:gd name="T68" fmla="*/ 207550 w 10175"/>
                <a:gd name="T69" fmla="*/ 335300 h 15889"/>
                <a:gd name="T70" fmla="*/ 178350 w 10175"/>
                <a:gd name="T71" fmla="*/ 216925 h 15889"/>
                <a:gd name="T72" fmla="*/ 94800 w 10175"/>
                <a:gd name="T73" fmla="*/ 335300 h 15889"/>
                <a:gd name="T74" fmla="*/ 65625 w 10175"/>
                <a:gd name="T75" fmla="*/ 291475 h 15889"/>
                <a:gd name="T76" fmla="*/ 55775 w 10175"/>
                <a:gd name="T77" fmla="*/ 335300 h 15889"/>
                <a:gd name="T78" fmla="*/ 38400 w 10175"/>
                <a:gd name="T79" fmla="*/ 360150 h 15889"/>
                <a:gd name="T80" fmla="*/ 34450 w 10175"/>
                <a:gd name="T81" fmla="*/ 397225 h 15889"/>
                <a:gd name="T82" fmla="*/ 254375 w 10175"/>
                <a:gd name="T83" fmla="*/ 373825 h 15889"/>
                <a:gd name="T84" fmla="*/ 237050 w 10175"/>
                <a:gd name="T85" fmla="*/ 349025 h 15889"/>
                <a:gd name="T86" fmla="*/ 219300 w 10175"/>
                <a:gd name="T87" fmla="*/ 203275 h 15889"/>
                <a:gd name="T88" fmla="*/ 232300 w 10175"/>
                <a:gd name="T89" fmla="*/ 178900 h 15889"/>
                <a:gd name="T90" fmla="*/ 205575 w 10175"/>
                <a:gd name="T91" fmla="*/ 160450 h 15889"/>
                <a:gd name="T92" fmla="*/ 169600 w 10175"/>
                <a:gd name="T93" fmla="*/ 114275 h 15889"/>
                <a:gd name="T94" fmla="*/ 199075 w 10175"/>
                <a:gd name="T95" fmla="*/ 78625 h 15889"/>
                <a:gd name="T96" fmla="*/ 191025 w 10175"/>
                <a:gd name="T97" fmla="*/ 37300 h 15889"/>
                <a:gd name="T98" fmla="*/ 180200 w 10175"/>
                <a:gd name="T99" fmla="*/ 41550 h 15889"/>
                <a:gd name="T100" fmla="*/ 180300 w 10175"/>
                <a:gd name="T101" fmla="*/ 59900 h 15889"/>
                <a:gd name="T102" fmla="*/ 168575 w 10175"/>
                <a:gd name="T103" fmla="*/ 52575 h 15889"/>
                <a:gd name="T104" fmla="*/ 140625 w 10175"/>
                <a:gd name="T105" fmla="*/ 42375 h 15889"/>
                <a:gd name="T106" fmla="*/ 111300 w 10175"/>
                <a:gd name="T107" fmla="*/ 58750 h 15889"/>
                <a:gd name="T108" fmla="*/ 99600 w 10175"/>
                <a:gd name="T109" fmla="*/ 88300 h 15889"/>
                <a:gd name="T110" fmla="*/ 89300 w 10175"/>
                <a:gd name="T111" fmla="*/ 58725 h 15889"/>
                <a:gd name="T112" fmla="*/ 168750 w 10175"/>
                <a:gd name="T113" fmla="*/ 22850 h 15889"/>
                <a:gd name="T114" fmla="*/ 136325 w 10175"/>
                <a:gd name="T115" fmla="*/ 0 h 158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75" h="15889" extrusionOk="0">
                  <a:moveTo>
                    <a:pt x="7215" y="2858"/>
                  </a:moveTo>
                  <a:cubicBezTo>
                    <a:pt x="7371" y="2858"/>
                    <a:pt x="7496" y="2986"/>
                    <a:pt x="7496" y="3141"/>
                  </a:cubicBezTo>
                  <a:cubicBezTo>
                    <a:pt x="7496" y="3297"/>
                    <a:pt x="7368" y="3424"/>
                    <a:pt x="7215" y="3424"/>
                  </a:cubicBezTo>
                  <a:cubicBezTo>
                    <a:pt x="7202" y="3424"/>
                    <a:pt x="7190" y="3421"/>
                    <a:pt x="7179" y="3421"/>
                  </a:cubicBezTo>
                  <a:lnTo>
                    <a:pt x="7179" y="2973"/>
                  </a:lnTo>
                  <a:cubicBezTo>
                    <a:pt x="7179" y="2936"/>
                    <a:pt x="7176" y="2898"/>
                    <a:pt x="7175" y="2861"/>
                  </a:cubicBezTo>
                  <a:cubicBezTo>
                    <a:pt x="7188" y="2861"/>
                    <a:pt x="7200" y="2858"/>
                    <a:pt x="7215" y="2858"/>
                  </a:cubicBezTo>
                  <a:close/>
                  <a:moveTo>
                    <a:pt x="5743" y="2238"/>
                  </a:moveTo>
                  <a:cubicBezTo>
                    <a:pt x="5958" y="2363"/>
                    <a:pt x="6252" y="2488"/>
                    <a:pt x="6633" y="2552"/>
                  </a:cubicBezTo>
                  <a:cubicBezTo>
                    <a:pt x="6686" y="2686"/>
                    <a:pt x="6714" y="2828"/>
                    <a:pt x="6714" y="2975"/>
                  </a:cubicBezTo>
                  <a:lnTo>
                    <a:pt x="6714" y="3508"/>
                  </a:lnTo>
                  <a:cubicBezTo>
                    <a:pt x="6714" y="4133"/>
                    <a:pt x="6217" y="4648"/>
                    <a:pt x="5604" y="4659"/>
                  </a:cubicBezTo>
                  <a:cubicBezTo>
                    <a:pt x="5600" y="4659"/>
                    <a:pt x="5596" y="4659"/>
                    <a:pt x="5593" y="4659"/>
                  </a:cubicBezTo>
                  <a:cubicBezTo>
                    <a:pt x="5291" y="4659"/>
                    <a:pt x="5007" y="4546"/>
                    <a:pt x="4793" y="4335"/>
                  </a:cubicBezTo>
                  <a:cubicBezTo>
                    <a:pt x="4576" y="4122"/>
                    <a:pt x="4455" y="3836"/>
                    <a:pt x="4455" y="3531"/>
                  </a:cubicBezTo>
                  <a:lnTo>
                    <a:pt x="4455" y="2976"/>
                  </a:lnTo>
                  <a:lnTo>
                    <a:pt x="4455" y="2914"/>
                  </a:lnTo>
                  <a:cubicBezTo>
                    <a:pt x="5042" y="2805"/>
                    <a:pt x="5466" y="2585"/>
                    <a:pt x="5743" y="2238"/>
                  </a:cubicBezTo>
                  <a:close/>
                  <a:moveTo>
                    <a:pt x="6319" y="4976"/>
                  </a:moveTo>
                  <a:cubicBezTo>
                    <a:pt x="6387" y="4976"/>
                    <a:pt x="6455" y="4982"/>
                    <a:pt x="6522" y="4991"/>
                  </a:cubicBezTo>
                  <a:lnTo>
                    <a:pt x="6278" y="5458"/>
                  </a:lnTo>
                  <a:lnTo>
                    <a:pt x="6118" y="5029"/>
                  </a:lnTo>
                  <a:cubicBezTo>
                    <a:pt x="6161" y="5012"/>
                    <a:pt x="6205" y="4995"/>
                    <a:pt x="6245" y="4976"/>
                  </a:cubicBezTo>
                  <a:lnTo>
                    <a:pt x="6319" y="4976"/>
                  </a:lnTo>
                  <a:close/>
                  <a:moveTo>
                    <a:pt x="4913" y="4976"/>
                  </a:moveTo>
                  <a:cubicBezTo>
                    <a:pt x="4957" y="4998"/>
                    <a:pt x="5001" y="5016"/>
                    <a:pt x="5048" y="5032"/>
                  </a:cubicBezTo>
                  <a:lnTo>
                    <a:pt x="4891" y="5460"/>
                  </a:lnTo>
                  <a:lnTo>
                    <a:pt x="4646" y="4994"/>
                  </a:lnTo>
                  <a:cubicBezTo>
                    <a:pt x="4712" y="4982"/>
                    <a:pt x="4779" y="4976"/>
                    <a:pt x="4849" y="4976"/>
                  </a:cubicBezTo>
                  <a:lnTo>
                    <a:pt x="4913" y="4976"/>
                  </a:lnTo>
                  <a:close/>
                  <a:moveTo>
                    <a:pt x="4195" y="5136"/>
                  </a:moveTo>
                  <a:lnTo>
                    <a:pt x="5051" y="6768"/>
                  </a:lnTo>
                  <a:lnTo>
                    <a:pt x="3409" y="6768"/>
                  </a:lnTo>
                  <a:lnTo>
                    <a:pt x="3409" y="6417"/>
                  </a:lnTo>
                  <a:cubicBezTo>
                    <a:pt x="3411" y="5858"/>
                    <a:pt x="3728" y="5375"/>
                    <a:pt x="4195" y="5136"/>
                  </a:cubicBezTo>
                  <a:close/>
                  <a:moveTo>
                    <a:pt x="5658" y="5123"/>
                  </a:moveTo>
                  <a:lnTo>
                    <a:pt x="5983" y="6017"/>
                  </a:lnTo>
                  <a:lnTo>
                    <a:pt x="5590" y="6768"/>
                  </a:lnTo>
                  <a:lnTo>
                    <a:pt x="5577" y="6768"/>
                  </a:lnTo>
                  <a:lnTo>
                    <a:pt x="5183" y="6017"/>
                  </a:lnTo>
                  <a:lnTo>
                    <a:pt x="5510" y="5123"/>
                  </a:lnTo>
                  <a:cubicBezTo>
                    <a:pt x="5534" y="5124"/>
                    <a:pt x="5560" y="5124"/>
                    <a:pt x="5582" y="5124"/>
                  </a:cubicBezTo>
                  <a:lnTo>
                    <a:pt x="5609" y="5124"/>
                  </a:lnTo>
                  <a:cubicBezTo>
                    <a:pt x="5625" y="5124"/>
                    <a:pt x="5641" y="5124"/>
                    <a:pt x="5658" y="5123"/>
                  </a:cubicBezTo>
                  <a:close/>
                  <a:moveTo>
                    <a:pt x="6972" y="5136"/>
                  </a:moveTo>
                  <a:cubicBezTo>
                    <a:pt x="7438" y="5375"/>
                    <a:pt x="7758" y="5858"/>
                    <a:pt x="7758" y="6417"/>
                  </a:cubicBezTo>
                  <a:lnTo>
                    <a:pt x="7758" y="6768"/>
                  </a:lnTo>
                  <a:lnTo>
                    <a:pt x="6116" y="6768"/>
                  </a:lnTo>
                  <a:lnTo>
                    <a:pt x="6972" y="5136"/>
                  </a:lnTo>
                  <a:close/>
                  <a:moveTo>
                    <a:pt x="2440" y="3078"/>
                  </a:moveTo>
                  <a:cubicBezTo>
                    <a:pt x="2672" y="3078"/>
                    <a:pt x="2897" y="3118"/>
                    <a:pt x="3113" y="3196"/>
                  </a:cubicBezTo>
                  <a:cubicBezTo>
                    <a:pt x="3121" y="3822"/>
                    <a:pt x="3612" y="4332"/>
                    <a:pt x="4230" y="4372"/>
                  </a:cubicBezTo>
                  <a:cubicBezTo>
                    <a:pt x="4273" y="4442"/>
                    <a:pt x="4323" y="4507"/>
                    <a:pt x="4375" y="4570"/>
                  </a:cubicBezTo>
                  <a:cubicBezTo>
                    <a:pt x="4330" y="4583"/>
                    <a:pt x="4286" y="4595"/>
                    <a:pt x="4240" y="4611"/>
                  </a:cubicBezTo>
                  <a:cubicBezTo>
                    <a:pt x="4230" y="4614"/>
                    <a:pt x="4222" y="4617"/>
                    <a:pt x="4210" y="4621"/>
                  </a:cubicBezTo>
                  <a:cubicBezTo>
                    <a:pt x="3473" y="4884"/>
                    <a:pt x="2945" y="5588"/>
                    <a:pt x="2945" y="6415"/>
                  </a:cubicBezTo>
                  <a:lnTo>
                    <a:pt x="2945" y="6767"/>
                  </a:lnTo>
                  <a:lnTo>
                    <a:pt x="2263" y="6767"/>
                  </a:lnTo>
                  <a:cubicBezTo>
                    <a:pt x="2122" y="6767"/>
                    <a:pt x="2000" y="6842"/>
                    <a:pt x="1933" y="6953"/>
                  </a:cubicBezTo>
                  <a:cubicBezTo>
                    <a:pt x="1074" y="6730"/>
                    <a:pt x="470" y="5955"/>
                    <a:pt x="470" y="5050"/>
                  </a:cubicBezTo>
                  <a:cubicBezTo>
                    <a:pt x="470" y="3963"/>
                    <a:pt x="1354" y="3078"/>
                    <a:pt x="2440" y="3078"/>
                  </a:cubicBezTo>
                  <a:close/>
                  <a:moveTo>
                    <a:pt x="8826" y="7234"/>
                  </a:moveTo>
                  <a:lnTo>
                    <a:pt x="8826" y="7666"/>
                  </a:lnTo>
                  <a:lnTo>
                    <a:pt x="2341" y="7666"/>
                  </a:lnTo>
                  <a:lnTo>
                    <a:pt x="2341" y="7234"/>
                  </a:lnTo>
                  <a:lnTo>
                    <a:pt x="8826" y="7234"/>
                  </a:lnTo>
                  <a:close/>
                  <a:moveTo>
                    <a:pt x="6905" y="9141"/>
                  </a:moveTo>
                  <a:lnTo>
                    <a:pt x="6905" y="13410"/>
                  </a:lnTo>
                  <a:lnTo>
                    <a:pt x="4262" y="13410"/>
                  </a:lnTo>
                  <a:lnTo>
                    <a:pt x="4262" y="9141"/>
                  </a:lnTo>
                  <a:lnTo>
                    <a:pt x="6905" y="9141"/>
                  </a:lnTo>
                  <a:close/>
                  <a:moveTo>
                    <a:pt x="8935" y="13875"/>
                  </a:moveTo>
                  <a:cubicBezTo>
                    <a:pt x="8981" y="13875"/>
                    <a:pt x="9017" y="13912"/>
                    <a:pt x="9017" y="13959"/>
                  </a:cubicBezTo>
                  <a:lnTo>
                    <a:pt x="9017" y="14403"/>
                  </a:lnTo>
                  <a:lnTo>
                    <a:pt x="7870" y="14403"/>
                  </a:lnTo>
                  <a:cubicBezTo>
                    <a:pt x="7742" y="14403"/>
                    <a:pt x="7637" y="14508"/>
                    <a:pt x="7637" y="14636"/>
                  </a:cubicBezTo>
                  <a:cubicBezTo>
                    <a:pt x="7637" y="14764"/>
                    <a:pt x="7742" y="14869"/>
                    <a:pt x="7870" y="14869"/>
                  </a:cubicBezTo>
                  <a:lnTo>
                    <a:pt x="9629" y="14869"/>
                  </a:lnTo>
                  <a:cubicBezTo>
                    <a:pt x="9676" y="14869"/>
                    <a:pt x="9713" y="14906"/>
                    <a:pt x="9713" y="14953"/>
                  </a:cubicBezTo>
                  <a:lnTo>
                    <a:pt x="9713" y="15422"/>
                  </a:lnTo>
                  <a:lnTo>
                    <a:pt x="1458" y="15422"/>
                  </a:lnTo>
                  <a:lnTo>
                    <a:pt x="1458" y="14953"/>
                  </a:lnTo>
                  <a:cubicBezTo>
                    <a:pt x="1458" y="14906"/>
                    <a:pt x="1495" y="14869"/>
                    <a:pt x="1542" y="14869"/>
                  </a:cubicBezTo>
                  <a:lnTo>
                    <a:pt x="6743" y="14869"/>
                  </a:lnTo>
                  <a:cubicBezTo>
                    <a:pt x="6871" y="14869"/>
                    <a:pt x="6976" y="14764"/>
                    <a:pt x="6976" y="14636"/>
                  </a:cubicBezTo>
                  <a:cubicBezTo>
                    <a:pt x="6976" y="14508"/>
                    <a:pt x="6871" y="14403"/>
                    <a:pt x="6743" y="14403"/>
                  </a:cubicBezTo>
                  <a:lnTo>
                    <a:pt x="2153" y="14403"/>
                  </a:lnTo>
                  <a:lnTo>
                    <a:pt x="2153" y="13959"/>
                  </a:lnTo>
                  <a:cubicBezTo>
                    <a:pt x="2153" y="13912"/>
                    <a:pt x="2190" y="13875"/>
                    <a:pt x="2236" y="13875"/>
                  </a:cubicBezTo>
                  <a:lnTo>
                    <a:pt x="8935" y="13875"/>
                  </a:lnTo>
                  <a:close/>
                  <a:moveTo>
                    <a:pt x="5453" y="0"/>
                  </a:moveTo>
                  <a:cubicBezTo>
                    <a:pt x="4159" y="0"/>
                    <a:pt x="3107" y="1052"/>
                    <a:pt x="3107" y="2346"/>
                  </a:cubicBezTo>
                  <a:lnTo>
                    <a:pt x="3107" y="2709"/>
                  </a:lnTo>
                  <a:cubicBezTo>
                    <a:pt x="2890" y="2648"/>
                    <a:pt x="2666" y="2615"/>
                    <a:pt x="2437" y="2615"/>
                  </a:cubicBezTo>
                  <a:cubicBezTo>
                    <a:pt x="1094" y="2615"/>
                    <a:pt x="1" y="3708"/>
                    <a:pt x="1" y="5052"/>
                  </a:cubicBezTo>
                  <a:cubicBezTo>
                    <a:pt x="1" y="6192"/>
                    <a:pt x="778" y="7163"/>
                    <a:pt x="1872" y="7422"/>
                  </a:cubicBezTo>
                  <a:lnTo>
                    <a:pt x="1872" y="7746"/>
                  </a:lnTo>
                  <a:cubicBezTo>
                    <a:pt x="1872" y="7959"/>
                    <a:pt x="2044" y="8131"/>
                    <a:pt x="2257" y="8131"/>
                  </a:cubicBezTo>
                  <a:lnTo>
                    <a:pt x="2392" y="8131"/>
                  </a:lnTo>
                  <a:lnTo>
                    <a:pt x="2392" y="10767"/>
                  </a:lnTo>
                  <a:cubicBezTo>
                    <a:pt x="2392" y="10895"/>
                    <a:pt x="2497" y="11001"/>
                    <a:pt x="2625" y="11001"/>
                  </a:cubicBezTo>
                  <a:cubicBezTo>
                    <a:pt x="2753" y="11001"/>
                    <a:pt x="2858" y="10895"/>
                    <a:pt x="2858" y="10767"/>
                  </a:cubicBezTo>
                  <a:lnTo>
                    <a:pt x="2858" y="8131"/>
                  </a:lnTo>
                  <a:lnTo>
                    <a:pt x="8302" y="8131"/>
                  </a:lnTo>
                  <a:lnTo>
                    <a:pt x="8302" y="13412"/>
                  </a:lnTo>
                  <a:lnTo>
                    <a:pt x="7367" y="13412"/>
                  </a:lnTo>
                  <a:lnTo>
                    <a:pt x="7367" y="8911"/>
                  </a:lnTo>
                  <a:cubicBezTo>
                    <a:pt x="7367" y="8783"/>
                    <a:pt x="7262" y="8677"/>
                    <a:pt x="7134" y="8677"/>
                  </a:cubicBezTo>
                  <a:lnTo>
                    <a:pt x="4026" y="8677"/>
                  </a:lnTo>
                  <a:cubicBezTo>
                    <a:pt x="3898" y="8677"/>
                    <a:pt x="3792" y="8781"/>
                    <a:pt x="3792" y="8911"/>
                  </a:cubicBezTo>
                  <a:lnTo>
                    <a:pt x="3792" y="13412"/>
                  </a:lnTo>
                  <a:lnTo>
                    <a:pt x="2858" y="13412"/>
                  </a:lnTo>
                  <a:lnTo>
                    <a:pt x="2858" y="11892"/>
                  </a:lnTo>
                  <a:cubicBezTo>
                    <a:pt x="2858" y="11764"/>
                    <a:pt x="2753" y="11659"/>
                    <a:pt x="2625" y="11659"/>
                  </a:cubicBezTo>
                  <a:cubicBezTo>
                    <a:pt x="2497" y="11659"/>
                    <a:pt x="2392" y="11764"/>
                    <a:pt x="2392" y="11892"/>
                  </a:cubicBezTo>
                  <a:lnTo>
                    <a:pt x="2392" y="13412"/>
                  </a:lnTo>
                  <a:lnTo>
                    <a:pt x="2231" y="13412"/>
                  </a:lnTo>
                  <a:cubicBezTo>
                    <a:pt x="1928" y="13412"/>
                    <a:pt x="1681" y="13656"/>
                    <a:pt x="1681" y="13961"/>
                  </a:cubicBezTo>
                  <a:lnTo>
                    <a:pt x="1681" y="14406"/>
                  </a:lnTo>
                  <a:lnTo>
                    <a:pt x="1536" y="14406"/>
                  </a:lnTo>
                  <a:cubicBezTo>
                    <a:pt x="1233" y="14406"/>
                    <a:pt x="987" y="14650"/>
                    <a:pt x="987" y="14954"/>
                  </a:cubicBezTo>
                  <a:lnTo>
                    <a:pt x="987" y="15498"/>
                  </a:lnTo>
                  <a:cubicBezTo>
                    <a:pt x="987" y="15714"/>
                    <a:pt x="1162" y="15889"/>
                    <a:pt x="1378" y="15889"/>
                  </a:cubicBezTo>
                  <a:lnTo>
                    <a:pt x="9784" y="15889"/>
                  </a:lnTo>
                  <a:cubicBezTo>
                    <a:pt x="9999" y="15889"/>
                    <a:pt x="10175" y="15714"/>
                    <a:pt x="10175" y="15498"/>
                  </a:cubicBezTo>
                  <a:lnTo>
                    <a:pt x="10175" y="14953"/>
                  </a:lnTo>
                  <a:cubicBezTo>
                    <a:pt x="10175" y="14650"/>
                    <a:pt x="9929" y="14406"/>
                    <a:pt x="9627" y="14406"/>
                  </a:cubicBezTo>
                  <a:lnTo>
                    <a:pt x="9482" y="14406"/>
                  </a:lnTo>
                  <a:lnTo>
                    <a:pt x="9482" y="13961"/>
                  </a:lnTo>
                  <a:cubicBezTo>
                    <a:pt x="9482" y="13659"/>
                    <a:pt x="9236" y="13412"/>
                    <a:pt x="8932" y="13412"/>
                  </a:cubicBezTo>
                  <a:lnTo>
                    <a:pt x="8772" y="13412"/>
                  </a:lnTo>
                  <a:lnTo>
                    <a:pt x="8772" y="8131"/>
                  </a:lnTo>
                  <a:lnTo>
                    <a:pt x="8907" y="8131"/>
                  </a:lnTo>
                  <a:cubicBezTo>
                    <a:pt x="9120" y="8131"/>
                    <a:pt x="9292" y="7959"/>
                    <a:pt x="9292" y="7746"/>
                  </a:cubicBezTo>
                  <a:lnTo>
                    <a:pt x="9292" y="7156"/>
                  </a:lnTo>
                  <a:cubicBezTo>
                    <a:pt x="9292" y="6943"/>
                    <a:pt x="9120" y="6771"/>
                    <a:pt x="8907" y="6771"/>
                  </a:cubicBezTo>
                  <a:lnTo>
                    <a:pt x="8223" y="6771"/>
                  </a:lnTo>
                  <a:lnTo>
                    <a:pt x="8223" y="6418"/>
                  </a:lnTo>
                  <a:cubicBezTo>
                    <a:pt x="8223" y="5592"/>
                    <a:pt x="7694" y="4888"/>
                    <a:pt x="6959" y="4625"/>
                  </a:cubicBezTo>
                  <a:cubicBezTo>
                    <a:pt x="6947" y="4621"/>
                    <a:pt x="6939" y="4618"/>
                    <a:pt x="6927" y="4614"/>
                  </a:cubicBezTo>
                  <a:cubicBezTo>
                    <a:pt x="6881" y="4598"/>
                    <a:pt x="6834" y="4584"/>
                    <a:pt x="6784" y="4571"/>
                  </a:cubicBezTo>
                  <a:cubicBezTo>
                    <a:pt x="6952" y="4378"/>
                    <a:pt x="7074" y="4145"/>
                    <a:pt x="7134" y="3889"/>
                  </a:cubicBezTo>
                  <a:cubicBezTo>
                    <a:pt x="7161" y="3893"/>
                    <a:pt x="7188" y="3893"/>
                    <a:pt x="7215" y="3893"/>
                  </a:cubicBezTo>
                  <a:cubicBezTo>
                    <a:pt x="7627" y="3893"/>
                    <a:pt x="7963" y="3558"/>
                    <a:pt x="7963" y="3145"/>
                  </a:cubicBezTo>
                  <a:cubicBezTo>
                    <a:pt x="7963" y="2970"/>
                    <a:pt x="7901" y="2811"/>
                    <a:pt x="7802" y="2683"/>
                  </a:cubicBezTo>
                  <a:lnTo>
                    <a:pt x="7802" y="2346"/>
                  </a:lnTo>
                  <a:cubicBezTo>
                    <a:pt x="7802" y="2053"/>
                    <a:pt x="7748" y="1766"/>
                    <a:pt x="7641" y="1492"/>
                  </a:cubicBezTo>
                  <a:cubicBezTo>
                    <a:pt x="7605" y="1401"/>
                    <a:pt x="7518" y="1344"/>
                    <a:pt x="7425" y="1344"/>
                  </a:cubicBezTo>
                  <a:cubicBezTo>
                    <a:pt x="7396" y="1344"/>
                    <a:pt x="7367" y="1350"/>
                    <a:pt x="7338" y="1361"/>
                  </a:cubicBezTo>
                  <a:cubicBezTo>
                    <a:pt x="7219" y="1406"/>
                    <a:pt x="7159" y="1542"/>
                    <a:pt x="7208" y="1662"/>
                  </a:cubicBezTo>
                  <a:cubicBezTo>
                    <a:pt x="7293" y="1881"/>
                    <a:pt x="7337" y="2112"/>
                    <a:pt x="7337" y="2349"/>
                  </a:cubicBezTo>
                  <a:lnTo>
                    <a:pt x="7337" y="2407"/>
                  </a:lnTo>
                  <a:cubicBezTo>
                    <a:pt x="7296" y="2400"/>
                    <a:pt x="7254" y="2396"/>
                    <a:pt x="7212" y="2396"/>
                  </a:cubicBezTo>
                  <a:cubicBezTo>
                    <a:pt x="7165" y="2396"/>
                    <a:pt x="7118" y="2402"/>
                    <a:pt x="7072" y="2410"/>
                  </a:cubicBezTo>
                  <a:cubicBezTo>
                    <a:pt x="7061" y="2385"/>
                    <a:pt x="7051" y="2356"/>
                    <a:pt x="7038" y="2329"/>
                  </a:cubicBezTo>
                  <a:cubicBezTo>
                    <a:pt x="6984" y="2208"/>
                    <a:pt x="6875" y="2124"/>
                    <a:pt x="6743" y="2103"/>
                  </a:cubicBezTo>
                  <a:cubicBezTo>
                    <a:pt x="6293" y="2032"/>
                    <a:pt x="5989" y="1863"/>
                    <a:pt x="5811" y="1733"/>
                  </a:cubicBezTo>
                  <a:cubicBezTo>
                    <a:pt x="5772" y="1705"/>
                    <a:pt x="5724" y="1690"/>
                    <a:pt x="5675" y="1690"/>
                  </a:cubicBezTo>
                  <a:cubicBezTo>
                    <a:pt x="5659" y="1690"/>
                    <a:pt x="5642" y="1691"/>
                    <a:pt x="5625" y="1695"/>
                  </a:cubicBezTo>
                  <a:cubicBezTo>
                    <a:pt x="5560" y="1709"/>
                    <a:pt x="5504" y="1749"/>
                    <a:pt x="5470" y="1809"/>
                  </a:cubicBezTo>
                  <a:cubicBezTo>
                    <a:pt x="5288" y="2132"/>
                    <a:pt x="4963" y="2335"/>
                    <a:pt x="4452" y="2441"/>
                  </a:cubicBezTo>
                  <a:lnTo>
                    <a:pt x="4452" y="2350"/>
                  </a:lnTo>
                  <a:cubicBezTo>
                    <a:pt x="4452" y="2223"/>
                    <a:pt x="4347" y="2117"/>
                    <a:pt x="4219" y="2117"/>
                  </a:cubicBezTo>
                  <a:cubicBezTo>
                    <a:pt x="4091" y="2117"/>
                    <a:pt x="3987" y="2223"/>
                    <a:pt x="3987" y="2350"/>
                  </a:cubicBezTo>
                  <a:lnTo>
                    <a:pt x="3984" y="3532"/>
                  </a:lnTo>
                  <a:cubicBezTo>
                    <a:pt x="3984" y="3643"/>
                    <a:pt x="3996" y="3750"/>
                    <a:pt x="4017" y="3853"/>
                  </a:cubicBezTo>
                  <a:cubicBezTo>
                    <a:pt x="3755" y="3742"/>
                    <a:pt x="3572" y="3482"/>
                    <a:pt x="3572" y="3181"/>
                  </a:cubicBezTo>
                  <a:lnTo>
                    <a:pt x="3572" y="2349"/>
                  </a:lnTo>
                  <a:cubicBezTo>
                    <a:pt x="3572" y="1313"/>
                    <a:pt x="4417" y="468"/>
                    <a:pt x="5453" y="468"/>
                  </a:cubicBezTo>
                  <a:cubicBezTo>
                    <a:pt x="5875" y="468"/>
                    <a:pt x="6273" y="605"/>
                    <a:pt x="6608" y="865"/>
                  </a:cubicBezTo>
                  <a:cubicBezTo>
                    <a:pt x="6650" y="898"/>
                    <a:pt x="6700" y="914"/>
                    <a:pt x="6750" y="914"/>
                  </a:cubicBezTo>
                  <a:cubicBezTo>
                    <a:pt x="6819" y="914"/>
                    <a:pt x="6888" y="882"/>
                    <a:pt x="6935" y="824"/>
                  </a:cubicBezTo>
                  <a:cubicBezTo>
                    <a:pt x="7013" y="723"/>
                    <a:pt x="6996" y="576"/>
                    <a:pt x="6895" y="497"/>
                  </a:cubicBezTo>
                  <a:cubicBezTo>
                    <a:pt x="6478" y="174"/>
                    <a:pt x="5981" y="0"/>
                    <a:pt x="5453" y="0"/>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6" name="Google Shape;2662;p42">
              <a:extLst>
                <a:ext uri="{FF2B5EF4-FFF2-40B4-BE49-F238E27FC236}">
                  <a16:creationId xmlns:a16="http://schemas.microsoft.com/office/drawing/2014/main" xmlns="" id="{414C5D2C-40B4-4B77-B307-A4499C55800F}"/>
                </a:ext>
              </a:extLst>
            </p:cNvPr>
            <p:cNvSpPr>
              <a:spLocks/>
            </p:cNvSpPr>
            <p:nvPr/>
          </p:nvSpPr>
          <p:spPr bwMode="auto">
            <a:xfrm>
              <a:off x="1214905" y="3690361"/>
              <a:ext cx="58811" cy="55612"/>
            </a:xfrm>
            <a:custGeom>
              <a:avLst/>
              <a:gdLst>
                <a:gd name="T0" fmla="*/ 28550 w 2303"/>
                <a:gd name="T1" fmla="*/ 11600 h 2281"/>
                <a:gd name="T2" fmla="*/ 39350 w 2303"/>
                <a:gd name="T3" fmla="*/ 15525 h 2281"/>
                <a:gd name="T4" fmla="*/ 31075 w 2303"/>
                <a:gd name="T5" fmla="*/ 23800 h 2281"/>
                <a:gd name="T6" fmla="*/ 28750 w 2303"/>
                <a:gd name="T7" fmla="*/ 21500 h 2281"/>
                <a:gd name="T8" fmla="*/ 24650 w 2303"/>
                <a:gd name="T9" fmla="*/ 19775 h 2281"/>
                <a:gd name="T10" fmla="*/ 20550 w 2303"/>
                <a:gd name="T11" fmla="*/ 21500 h 2281"/>
                <a:gd name="T12" fmla="*/ 20550 w 2303"/>
                <a:gd name="T13" fmla="*/ 29700 h 2281"/>
                <a:gd name="T14" fmla="*/ 26975 w 2303"/>
                <a:gd name="T15" fmla="*/ 36150 h 2281"/>
                <a:gd name="T16" fmla="*/ 31100 w 2303"/>
                <a:gd name="T17" fmla="*/ 37850 h 2281"/>
                <a:gd name="T18" fmla="*/ 35275 w 2303"/>
                <a:gd name="T19" fmla="*/ 36150 h 2281"/>
                <a:gd name="T20" fmla="*/ 45300 w 2303"/>
                <a:gd name="T21" fmla="*/ 26125 h 2281"/>
                <a:gd name="T22" fmla="*/ 45475 w 2303"/>
                <a:gd name="T23" fmla="*/ 28500 h 2281"/>
                <a:gd name="T24" fmla="*/ 28575 w 2303"/>
                <a:gd name="T25" fmla="*/ 45375 h 2281"/>
                <a:gd name="T26" fmla="*/ 11700 w 2303"/>
                <a:gd name="T27" fmla="*/ 28500 h 2281"/>
                <a:gd name="T28" fmla="*/ 28550 w 2303"/>
                <a:gd name="T29" fmla="*/ 11600 h 2281"/>
                <a:gd name="T30" fmla="*/ 28525 w 2303"/>
                <a:gd name="T31" fmla="*/ 25 h 2281"/>
                <a:gd name="T32" fmla="*/ 0 w 2303"/>
                <a:gd name="T33" fmla="*/ 28500 h 2281"/>
                <a:gd name="T34" fmla="*/ 28550 w 2303"/>
                <a:gd name="T35" fmla="*/ 57000 h 2281"/>
                <a:gd name="T36" fmla="*/ 57025 w 2303"/>
                <a:gd name="T37" fmla="*/ 28500 h 2281"/>
                <a:gd name="T38" fmla="*/ 54500 w 2303"/>
                <a:gd name="T39" fmla="*/ 16825 h 2281"/>
                <a:gd name="T40" fmla="*/ 55275 w 2303"/>
                <a:gd name="T41" fmla="*/ 16025 h 2281"/>
                <a:gd name="T42" fmla="*/ 55275 w 2303"/>
                <a:gd name="T43" fmla="*/ 7800 h 2281"/>
                <a:gd name="T44" fmla="*/ 51150 w 2303"/>
                <a:gd name="T45" fmla="*/ 6100 h 2281"/>
                <a:gd name="T46" fmla="*/ 47575 w 2303"/>
                <a:gd name="T47" fmla="*/ 7350 h 2281"/>
                <a:gd name="T48" fmla="*/ 28525 w 2303"/>
                <a:gd name="T49" fmla="*/ 25 h 2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3" h="2281" extrusionOk="0">
                  <a:moveTo>
                    <a:pt x="1142" y="464"/>
                  </a:moveTo>
                  <a:cubicBezTo>
                    <a:pt x="1305" y="464"/>
                    <a:pt x="1456" y="524"/>
                    <a:pt x="1574" y="621"/>
                  </a:cubicBezTo>
                  <a:lnTo>
                    <a:pt x="1243" y="952"/>
                  </a:lnTo>
                  <a:lnTo>
                    <a:pt x="1150" y="860"/>
                  </a:lnTo>
                  <a:cubicBezTo>
                    <a:pt x="1105" y="814"/>
                    <a:pt x="1046" y="791"/>
                    <a:pt x="986" y="791"/>
                  </a:cubicBezTo>
                  <a:cubicBezTo>
                    <a:pt x="927" y="791"/>
                    <a:pt x="868" y="814"/>
                    <a:pt x="822" y="860"/>
                  </a:cubicBezTo>
                  <a:cubicBezTo>
                    <a:pt x="731" y="951"/>
                    <a:pt x="731" y="1097"/>
                    <a:pt x="822" y="1188"/>
                  </a:cubicBezTo>
                  <a:lnTo>
                    <a:pt x="1079" y="1446"/>
                  </a:lnTo>
                  <a:cubicBezTo>
                    <a:pt x="1126" y="1492"/>
                    <a:pt x="1185" y="1514"/>
                    <a:pt x="1244" y="1514"/>
                  </a:cubicBezTo>
                  <a:cubicBezTo>
                    <a:pt x="1305" y="1514"/>
                    <a:pt x="1364" y="1491"/>
                    <a:pt x="1411" y="1446"/>
                  </a:cubicBezTo>
                  <a:lnTo>
                    <a:pt x="1812" y="1045"/>
                  </a:lnTo>
                  <a:cubicBezTo>
                    <a:pt x="1817" y="1076"/>
                    <a:pt x="1819" y="1109"/>
                    <a:pt x="1819" y="1140"/>
                  </a:cubicBezTo>
                  <a:cubicBezTo>
                    <a:pt x="1819" y="1511"/>
                    <a:pt x="1517" y="1815"/>
                    <a:pt x="1143" y="1815"/>
                  </a:cubicBezTo>
                  <a:cubicBezTo>
                    <a:pt x="772" y="1815"/>
                    <a:pt x="468" y="1514"/>
                    <a:pt x="468" y="1140"/>
                  </a:cubicBezTo>
                  <a:cubicBezTo>
                    <a:pt x="468" y="767"/>
                    <a:pt x="771" y="464"/>
                    <a:pt x="1142" y="464"/>
                  </a:cubicBezTo>
                  <a:close/>
                  <a:moveTo>
                    <a:pt x="1141" y="1"/>
                  </a:moveTo>
                  <a:cubicBezTo>
                    <a:pt x="511" y="1"/>
                    <a:pt x="0" y="513"/>
                    <a:pt x="0" y="1140"/>
                  </a:cubicBezTo>
                  <a:cubicBezTo>
                    <a:pt x="0" y="1770"/>
                    <a:pt x="512" y="2280"/>
                    <a:pt x="1142" y="2280"/>
                  </a:cubicBezTo>
                  <a:cubicBezTo>
                    <a:pt x="1770" y="2280"/>
                    <a:pt x="2281" y="1768"/>
                    <a:pt x="2281" y="1140"/>
                  </a:cubicBezTo>
                  <a:cubicBezTo>
                    <a:pt x="2281" y="973"/>
                    <a:pt x="2245" y="816"/>
                    <a:pt x="2180" y="673"/>
                  </a:cubicBezTo>
                  <a:lnTo>
                    <a:pt x="2211" y="641"/>
                  </a:lnTo>
                  <a:cubicBezTo>
                    <a:pt x="2302" y="550"/>
                    <a:pt x="2302" y="403"/>
                    <a:pt x="2211" y="312"/>
                  </a:cubicBezTo>
                  <a:cubicBezTo>
                    <a:pt x="2165" y="266"/>
                    <a:pt x="2106" y="244"/>
                    <a:pt x="2046" y="244"/>
                  </a:cubicBezTo>
                  <a:cubicBezTo>
                    <a:pt x="1995" y="244"/>
                    <a:pt x="1945" y="260"/>
                    <a:pt x="1903" y="294"/>
                  </a:cubicBezTo>
                  <a:cubicBezTo>
                    <a:pt x="1699" y="110"/>
                    <a:pt x="1433" y="1"/>
                    <a:pt x="1141" y="1"/>
                  </a:cubicBez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7" name="Google Shape;2663;p42">
              <a:extLst>
                <a:ext uri="{FF2B5EF4-FFF2-40B4-BE49-F238E27FC236}">
                  <a16:creationId xmlns:a16="http://schemas.microsoft.com/office/drawing/2014/main" xmlns="" id="{5A4CF7F4-474A-478F-8183-12644AF71310}"/>
                </a:ext>
              </a:extLst>
            </p:cNvPr>
            <p:cNvSpPr>
              <a:spLocks/>
            </p:cNvSpPr>
            <p:nvPr/>
          </p:nvSpPr>
          <p:spPr bwMode="auto">
            <a:xfrm>
              <a:off x="1214905" y="3798406"/>
              <a:ext cx="38148" cy="12711"/>
            </a:xfrm>
            <a:custGeom>
              <a:avLst/>
              <a:gdLst>
                <a:gd name="T0" fmla="*/ 5850 w 1514"/>
                <a:gd name="T1" fmla="*/ 0 h 465"/>
                <a:gd name="T2" fmla="*/ 25 w 1514"/>
                <a:gd name="T3" fmla="*/ 5800 h 465"/>
                <a:gd name="T4" fmla="*/ 5850 w 1514"/>
                <a:gd name="T5" fmla="*/ 11625 h 465"/>
                <a:gd name="T6" fmla="*/ 32000 w 1514"/>
                <a:gd name="T7" fmla="*/ 11625 h 465"/>
                <a:gd name="T8" fmla="*/ 37825 w 1514"/>
                <a:gd name="T9" fmla="*/ 5800 h 465"/>
                <a:gd name="T10" fmla="*/ 32000 w 1514"/>
                <a:gd name="T11" fmla="*/ 0 h 465"/>
                <a:gd name="T12" fmla="*/ 5850 w 1514"/>
                <a:gd name="T13" fmla="*/ 0 h 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4" h="465" extrusionOk="0">
                  <a:moveTo>
                    <a:pt x="234" y="0"/>
                  </a:moveTo>
                  <a:cubicBezTo>
                    <a:pt x="106" y="0"/>
                    <a:pt x="1" y="104"/>
                    <a:pt x="1" y="232"/>
                  </a:cubicBezTo>
                  <a:cubicBezTo>
                    <a:pt x="1" y="360"/>
                    <a:pt x="106" y="465"/>
                    <a:pt x="234" y="465"/>
                  </a:cubicBezTo>
                  <a:lnTo>
                    <a:pt x="1280" y="465"/>
                  </a:lnTo>
                  <a:cubicBezTo>
                    <a:pt x="1408" y="465"/>
                    <a:pt x="1513" y="360"/>
                    <a:pt x="1513" y="232"/>
                  </a:cubicBezTo>
                  <a:cubicBezTo>
                    <a:pt x="1513" y="104"/>
                    <a:pt x="1408" y="0"/>
                    <a:pt x="1280" y="0"/>
                  </a:cubicBezTo>
                  <a:lnTo>
                    <a:pt x="234" y="0"/>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8" name="Google Shape;2664;p42">
              <a:extLst>
                <a:ext uri="{FF2B5EF4-FFF2-40B4-BE49-F238E27FC236}">
                  <a16:creationId xmlns:a16="http://schemas.microsoft.com/office/drawing/2014/main" xmlns="" id="{D176C493-E214-4206-B94C-57CD91F81A9D}"/>
                </a:ext>
              </a:extLst>
            </p:cNvPr>
            <p:cNvSpPr>
              <a:spLocks/>
            </p:cNvSpPr>
            <p:nvPr/>
          </p:nvSpPr>
          <p:spPr bwMode="auto">
            <a:xfrm>
              <a:off x="1214905" y="3774573"/>
              <a:ext cx="76295" cy="11122"/>
            </a:xfrm>
            <a:custGeom>
              <a:avLst/>
              <a:gdLst>
                <a:gd name="T0" fmla="*/ 5825 w 3023"/>
                <a:gd name="T1" fmla="*/ 0 h 466"/>
                <a:gd name="T2" fmla="*/ 0 w 3023"/>
                <a:gd name="T3" fmla="*/ 5800 h 466"/>
                <a:gd name="T4" fmla="*/ 5825 w 3023"/>
                <a:gd name="T5" fmla="*/ 11625 h 466"/>
                <a:gd name="T6" fmla="*/ 69775 w 3023"/>
                <a:gd name="T7" fmla="*/ 11625 h 466"/>
                <a:gd name="T8" fmla="*/ 75575 w 3023"/>
                <a:gd name="T9" fmla="*/ 5800 h 466"/>
                <a:gd name="T10" fmla="*/ 69775 w 3023"/>
                <a:gd name="T11" fmla="*/ 0 h 466"/>
                <a:gd name="T12" fmla="*/ 5825 w 3023"/>
                <a:gd name="T13" fmla="*/ 0 h 4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3" h="466" extrusionOk="0">
                  <a:moveTo>
                    <a:pt x="233" y="0"/>
                  </a:moveTo>
                  <a:cubicBezTo>
                    <a:pt x="105" y="0"/>
                    <a:pt x="0" y="104"/>
                    <a:pt x="0" y="232"/>
                  </a:cubicBezTo>
                  <a:cubicBezTo>
                    <a:pt x="0" y="360"/>
                    <a:pt x="105" y="465"/>
                    <a:pt x="233" y="465"/>
                  </a:cubicBezTo>
                  <a:lnTo>
                    <a:pt x="2791" y="465"/>
                  </a:lnTo>
                  <a:cubicBezTo>
                    <a:pt x="2919" y="465"/>
                    <a:pt x="3023" y="360"/>
                    <a:pt x="3023" y="232"/>
                  </a:cubicBezTo>
                  <a:cubicBezTo>
                    <a:pt x="3023" y="104"/>
                    <a:pt x="2919" y="0"/>
                    <a:pt x="2791" y="0"/>
                  </a:cubicBezTo>
                  <a:lnTo>
                    <a:pt x="233" y="0"/>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26639" name="Google Shape;2665;p42">
              <a:extLst>
                <a:ext uri="{FF2B5EF4-FFF2-40B4-BE49-F238E27FC236}">
                  <a16:creationId xmlns:a16="http://schemas.microsoft.com/office/drawing/2014/main" xmlns="" id="{33EC8F6A-7185-4A01-81FD-6F3EEE6441E8}"/>
                </a:ext>
              </a:extLst>
            </p:cNvPr>
            <p:cNvSpPr>
              <a:spLocks/>
            </p:cNvSpPr>
            <p:nvPr/>
          </p:nvSpPr>
          <p:spPr bwMode="auto">
            <a:xfrm>
              <a:off x="1214905" y="3755506"/>
              <a:ext cx="76295" cy="12711"/>
            </a:xfrm>
            <a:custGeom>
              <a:avLst/>
              <a:gdLst>
                <a:gd name="T0" fmla="*/ 5825 w 3023"/>
                <a:gd name="T1" fmla="*/ 25 h 468"/>
                <a:gd name="T2" fmla="*/ 0 w 3023"/>
                <a:gd name="T3" fmla="*/ 5850 h 468"/>
                <a:gd name="T4" fmla="*/ 5825 w 3023"/>
                <a:gd name="T5" fmla="*/ 11675 h 468"/>
                <a:gd name="T6" fmla="*/ 69775 w 3023"/>
                <a:gd name="T7" fmla="*/ 11675 h 468"/>
                <a:gd name="T8" fmla="*/ 75575 w 3023"/>
                <a:gd name="T9" fmla="*/ 5850 h 468"/>
                <a:gd name="T10" fmla="*/ 69775 w 3023"/>
                <a:gd name="T11" fmla="*/ 25 h 468"/>
                <a:gd name="T12" fmla="*/ 5825 w 3023"/>
                <a:gd name="T13" fmla="*/ 25 h 4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3" h="468" extrusionOk="0">
                  <a:moveTo>
                    <a:pt x="233" y="1"/>
                  </a:moveTo>
                  <a:cubicBezTo>
                    <a:pt x="105" y="1"/>
                    <a:pt x="0" y="106"/>
                    <a:pt x="0" y="234"/>
                  </a:cubicBezTo>
                  <a:cubicBezTo>
                    <a:pt x="0" y="362"/>
                    <a:pt x="105" y="467"/>
                    <a:pt x="233" y="467"/>
                  </a:cubicBezTo>
                  <a:lnTo>
                    <a:pt x="2791" y="467"/>
                  </a:lnTo>
                  <a:cubicBezTo>
                    <a:pt x="2919" y="467"/>
                    <a:pt x="3023" y="362"/>
                    <a:pt x="3023" y="234"/>
                  </a:cubicBezTo>
                  <a:cubicBezTo>
                    <a:pt x="3023" y="106"/>
                    <a:pt x="2919" y="1"/>
                    <a:pt x="2791" y="1"/>
                  </a:cubicBezTo>
                  <a:lnTo>
                    <a:pt x="233" y="1"/>
                  </a:lnTo>
                  <a:close/>
                </a:path>
              </a:pathLst>
            </a:custGeom>
            <a:solidFill>
              <a:schemeClr val="bg1"/>
            </a:solidFill>
            <a:ln>
              <a:noFill/>
            </a:ln>
          </p:spPr>
          <p:txBody>
            <a:bodyPr lIns="91425" tIns="91425" rIns="91425" bIns="91425" anchor="ctr"/>
            <a:lstStyle/>
            <a:p>
              <a:pPr>
                <a:defRPr/>
              </a:pPr>
              <a:endParaRPr lang="ru-RU">
                <a:latin typeface="+mn-lt"/>
              </a:endParaRPr>
            </a:p>
          </p:txBody>
        </p:sp>
      </p:grpSp>
      <p:sp>
        <p:nvSpPr>
          <p:cNvPr id="26631" name="Google Shape;253;p18">
            <a:extLst>
              <a:ext uri="{FF2B5EF4-FFF2-40B4-BE49-F238E27FC236}">
                <a16:creationId xmlns:a16="http://schemas.microsoft.com/office/drawing/2014/main" xmlns="" id="{EE866209-DAB7-4C33-B889-E9C604BB4505}"/>
              </a:ext>
            </a:extLst>
          </p:cNvPr>
          <p:cNvSpPr>
            <a:spLocks/>
          </p:cNvSpPr>
          <p:nvPr/>
        </p:nvSpPr>
        <p:spPr bwMode="auto">
          <a:xfrm>
            <a:off x="3257550" y="3152775"/>
            <a:ext cx="396875" cy="361950"/>
          </a:xfrm>
          <a:custGeom>
            <a:avLst/>
            <a:gdLst>
              <a:gd name="T0" fmla="*/ 385235 w 15889"/>
              <a:gd name="T1" fmla="*/ 234894 h 14483"/>
              <a:gd name="T2" fmla="*/ 264192 w 15889"/>
              <a:gd name="T3" fmla="*/ 321489 h 14483"/>
              <a:gd name="T4" fmla="*/ 293841 w 15889"/>
              <a:gd name="T5" fmla="*/ 316016 h 14483"/>
              <a:gd name="T6" fmla="*/ 308678 w 15889"/>
              <a:gd name="T7" fmla="*/ 155246 h 14483"/>
              <a:gd name="T8" fmla="*/ 301909 w 15889"/>
              <a:gd name="T9" fmla="*/ 159895 h 14483"/>
              <a:gd name="T10" fmla="*/ 363205 w 15889"/>
              <a:gd name="T11" fmla="*/ 234969 h 14483"/>
              <a:gd name="T12" fmla="*/ 264192 w 15889"/>
              <a:gd name="T13" fmla="*/ 297722 h 14483"/>
              <a:gd name="T14" fmla="*/ 250005 w 15889"/>
              <a:gd name="T15" fmla="*/ 277904 h 14483"/>
              <a:gd name="T16" fmla="*/ 224452 w 15889"/>
              <a:gd name="T17" fmla="*/ 234894 h 14483"/>
              <a:gd name="T18" fmla="*/ 285198 w 15889"/>
              <a:gd name="T19" fmla="*/ 159920 h 14483"/>
              <a:gd name="T20" fmla="*/ 278429 w 15889"/>
              <a:gd name="T21" fmla="*/ 155321 h 14483"/>
              <a:gd name="T22" fmla="*/ 225151 w 15889"/>
              <a:gd name="T23" fmla="*/ 277904 h 14483"/>
              <a:gd name="T24" fmla="*/ 202471 w 15889"/>
              <a:gd name="T25" fmla="*/ 234894 h 14483"/>
              <a:gd name="T26" fmla="*/ 264467 w 15889"/>
              <a:gd name="T27" fmla="*/ 333785 h 14483"/>
              <a:gd name="T28" fmla="*/ 302758 w 15889"/>
              <a:gd name="T29" fmla="*/ 337658 h 14483"/>
              <a:gd name="T30" fmla="*/ 284149 w 15889"/>
              <a:gd name="T31" fmla="*/ 350354 h 14483"/>
              <a:gd name="T32" fmla="*/ 65767 w 15889"/>
              <a:gd name="T33" fmla="*/ 0 h 14483"/>
              <a:gd name="T34" fmla="*/ 51629 w 15889"/>
              <a:gd name="T35" fmla="*/ 116485 h 14483"/>
              <a:gd name="T36" fmla="*/ 63244 w 15889"/>
              <a:gd name="T37" fmla="*/ 116485 h 14483"/>
              <a:gd name="T38" fmla="*/ 65767 w 15889"/>
              <a:gd name="T39" fmla="*/ 11596 h 14483"/>
              <a:gd name="T40" fmla="*/ 304132 w 15889"/>
              <a:gd name="T41" fmla="*/ 14145 h 14483"/>
              <a:gd name="T42" fmla="*/ 293841 w 15889"/>
              <a:gd name="T43" fmla="*/ 131854 h 14483"/>
              <a:gd name="T44" fmla="*/ 102784 w 15889"/>
              <a:gd name="T45" fmla="*/ 175090 h 14483"/>
              <a:gd name="T46" fmla="*/ 102784 w 15889"/>
              <a:gd name="T47" fmla="*/ 186711 h 14483"/>
              <a:gd name="T48" fmla="*/ 198300 w 15889"/>
              <a:gd name="T49" fmla="*/ 196457 h 14483"/>
              <a:gd name="T50" fmla="*/ 96940 w 15889"/>
              <a:gd name="T51" fmla="*/ 202280 h 14483"/>
              <a:gd name="T52" fmla="*/ 194404 w 15889"/>
              <a:gd name="T53" fmla="*/ 208078 h 14483"/>
              <a:gd name="T54" fmla="*/ 102784 w 15889"/>
              <a:gd name="T55" fmla="*/ 217800 h 14483"/>
              <a:gd name="T56" fmla="*/ 102784 w 15889"/>
              <a:gd name="T57" fmla="*/ 229471 h 14483"/>
              <a:gd name="T58" fmla="*/ 190857 w 15889"/>
              <a:gd name="T59" fmla="*/ 234969 h 14483"/>
              <a:gd name="T60" fmla="*/ 143623 w 15889"/>
              <a:gd name="T61" fmla="*/ 277979 h 14483"/>
              <a:gd name="T62" fmla="*/ 143623 w 15889"/>
              <a:gd name="T63" fmla="*/ 289575 h 14483"/>
              <a:gd name="T64" fmla="*/ 252527 w 15889"/>
              <a:gd name="T65" fmla="*/ 292099 h 14483"/>
              <a:gd name="T66" fmla="*/ 259671 w 15889"/>
              <a:gd name="T67" fmla="*/ 350304 h 14483"/>
              <a:gd name="T68" fmla="*/ 11615 w 15889"/>
              <a:gd name="T69" fmla="*/ 330311 h 14483"/>
              <a:gd name="T70" fmla="*/ 14163 w 15889"/>
              <a:gd name="T71" fmla="*/ 289575 h 14483"/>
              <a:gd name="T72" fmla="*/ 121268 w 15889"/>
              <a:gd name="T73" fmla="*/ 283752 h 14483"/>
              <a:gd name="T74" fmla="*/ 63219 w 15889"/>
              <a:gd name="T75" fmla="*/ 277979 h 14483"/>
              <a:gd name="T76" fmla="*/ 57399 w 15889"/>
              <a:gd name="T77" fmla="*/ 138777 h 14483"/>
              <a:gd name="T78" fmla="*/ 51555 w 15889"/>
              <a:gd name="T79" fmla="*/ 277979 h 14483"/>
              <a:gd name="T80" fmla="*/ 0 w 15889"/>
              <a:gd name="T81" fmla="*/ 292099 h 14483"/>
              <a:gd name="T82" fmla="*/ 31597 w 15889"/>
              <a:gd name="T83" fmla="*/ 361925 h 14483"/>
              <a:gd name="T84" fmla="*/ 315247 w 15889"/>
              <a:gd name="T85" fmla="*/ 335734 h 14483"/>
              <a:gd name="T86" fmla="*/ 315747 w 15889"/>
              <a:gd name="T87" fmla="*/ 134279 h 14483"/>
              <a:gd name="T88" fmla="*/ 301584 w 15889"/>
              <a:gd name="T89" fmla="*/ 0 h 14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89" h="14483" extrusionOk="0">
                <a:moveTo>
                  <a:pt x="11765" y="5741"/>
                </a:moveTo>
                <a:cubicBezTo>
                  <a:pt x="13781" y="5741"/>
                  <a:pt x="15423" y="7383"/>
                  <a:pt x="15423" y="9399"/>
                </a:cubicBezTo>
                <a:cubicBezTo>
                  <a:pt x="15422" y="11421"/>
                  <a:pt x="13780" y="13060"/>
                  <a:pt x="11764" y="13060"/>
                </a:cubicBezTo>
                <a:cubicBezTo>
                  <a:pt x="11356" y="13060"/>
                  <a:pt x="10956" y="12995"/>
                  <a:pt x="10577" y="12864"/>
                </a:cubicBezTo>
                <a:lnTo>
                  <a:pt x="10577" y="12421"/>
                </a:lnTo>
                <a:cubicBezTo>
                  <a:pt x="10953" y="12570"/>
                  <a:pt x="11351" y="12645"/>
                  <a:pt x="11764" y="12645"/>
                </a:cubicBezTo>
                <a:cubicBezTo>
                  <a:pt x="13551" y="12645"/>
                  <a:pt x="15007" y="11189"/>
                  <a:pt x="15007" y="9402"/>
                </a:cubicBezTo>
                <a:cubicBezTo>
                  <a:pt x="15007" y="7838"/>
                  <a:pt x="13892" y="6497"/>
                  <a:pt x="12358" y="6212"/>
                </a:cubicBezTo>
                <a:cubicBezTo>
                  <a:pt x="12344" y="6209"/>
                  <a:pt x="12330" y="6208"/>
                  <a:pt x="12316" y="6208"/>
                </a:cubicBezTo>
                <a:cubicBezTo>
                  <a:pt x="12207" y="6208"/>
                  <a:pt x="12109" y="6286"/>
                  <a:pt x="12087" y="6398"/>
                </a:cubicBezTo>
                <a:cubicBezTo>
                  <a:pt x="12064" y="6525"/>
                  <a:pt x="12148" y="6645"/>
                  <a:pt x="12273" y="6670"/>
                </a:cubicBezTo>
                <a:cubicBezTo>
                  <a:pt x="13588" y="6914"/>
                  <a:pt x="14541" y="8063"/>
                  <a:pt x="14541" y="9402"/>
                </a:cubicBezTo>
                <a:cubicBezTo>
                  <a:pt x="14541" y="10933"/>
                  <a:pt x="13295" y="12179"/>
                  <a:pt x="11764" y="12179"/>
                </a:cubicBezTo>
                <a:cubicBezTo>
                  <a:pt x="11347" y="12179"/>
                  <a:pt x="10948" y="12091"/>
                  <a:pt x="10577" y="11913"/>
                </a:cubicBezTo>
                <a:lnTo>
                  <a:pt x="10577" y="11687"/>
                </a:lnTo>
                <a:cubicBezTo>
                  <a:pt x="10577" y="11374"/>
                  <a:pt x="10322" y="11120"/>
                  <a:pt x="10009" y="11120"/>
                </a:cubicBezTo>
                <a:lnTo>
                  <a:pt x="9583" y="11120"/>
                </a:lnTo>
                <a:cubicBezTo>
                  <a:pt x="9197" y="10632"/>
                  <a:pt x="8986" y="10023"/>
                  <a:pt x="8986" y="9399"/>
                </a:cubicBezTo>
                <a:cubicBezTo>
                  <a:pt x="8986" y="8070"/>
                  <a:pt x="9931" y="6923"/>
                  <a:pt x="11233" y="6672"/>
                </a:cubicBezTo>
                <a:cubicBezTo>
                  <a:pt x="11360" y="6647"/>
                  <a:pt x="11441" y="6526"/>
                  <a:pt x="11418" y="6399"/>
                </a:cubicBezTo>
                <a:cubicBezTo>
                  <a:pt x="11397" y="6289"/>
                  <a:pt x="11300" y="6210"/>
                  <a:pt x="11190" y="6210"/>
                </a:cubicBezTo>
                <a:cubicBezTo>
                  <a:pt x="11176" y="6210"/>
                  <a:pt x="11161" y="6212"/>
                  <a:pt x="11147" y="6215"/>
                </a:cubicBezTo>
                <a:cubicBezTo>
                  <a:pt x="9625" y="6509"/>
                  <a:pt x="8519" y="7848"/>
                  <a:pt x="8519" y="9399"/>
                </a:cubicBezTo>
                <a:cubicBezTo>
                  <a:pt x="8519" y="10009"/>
                  <a:pt x="8691" y="10606"/>
                  <a:pt x="9014" y="11120"/>
                </a:cubicBezTo>
                <a:lnTo>
                  <a:pt x="8534" y="11120"/>
                </a:lnTo>
                <a:cubicBezTo>
                  <a:pt x="8253" y="10594"/>
                  <a:pt x="8106" y="10001"/>
                  <a:pt x="8106" y="9399"/>
                </a:cubicBezTo>
                <a:cubicBezTo>
                  <a:pt x="8106" y="7383"/>
                  <a:pt x="9748" y="5741"/>
                  <a:pt x="11765" y="5741"/>
                </a:cubicBezTo>
                <a:close/>
                <a:moveTo>
                  <a:pt x="10588" y="13356"/>
                </a:moveTo>
                <a:cubicBezTo>
                  <a:pt x="10969" y="13468"/>
                  <a:pt x="11361" y="13527"/>
                  <a:pt x="11764" y="13527"/>
                </a:cubicBezTo>
                <a:cubicBezTo>
                  <a:pt x="11885" y="13527"/>
                  <a:pt x="12003" y="13521"/>
                  <a:pt x="12121" y="13511"/>
                </a:cubicBezTo>
                <a:cubicBezTo>
                  <a:pt x="12003" y="13808"/>
                  <a:pt x="11711" y="14019"/>
                  <a:pt x="11376" y="14019"/>
                </a:cubicBezTo>
                <a:cubicBezTo>
                  <a:pt x="10982" y="14019"/>
                  <a:pt x="10655" y="13733"/>
                  <a:pt x="10588" y="13356"/>
                </a:cubicBezTo>
                <a:close/>
                <a:moveTo>
                  <a:pt x="2633" y="0"/>
                </a:moveTo>
                <a:cubicBezTo>
                  <a:pt x="2320" y="0"/>
                  <a:pt x="2067" y="255"/>
                  <a:pt x="2067" y="567"/>
                </a:cubicBezTo>
                <a:lnTo>
                  <a:pt x="2067" y="4661"/>
                </a:lnTo>
                <a:cubicBezTo>
                  <a:pt x="2067" y="4789"/>
                  <a:pt x="2171" y="4892"/>
                  <a:pt x="2299" y="4892"/>
                </a:cubicBezTo>
                <a:cubicBezTo>
                  <a:pt x="2427" y="4892"/>
                  <a:pt x="2532" y="4789"/>
                  <a:pt x="2532" y="4661"/>
                </a:cubicBezTo>
                <a:lnTo>
                  <a:pt x="2532" y="566"/>
                </a:lnTo>
                <a:cubicBezTo>
                  <a:pt x="2532" y="509"/>
                  <a:pt x="2579" y="464"/>
                  <a:pt x="2633" y="464"/>
                </a:cubicBezTo>
                <a:lnTo>
                  <a:pt x="12074" y="464"/>
                </a:lnTo>
                <a:cubicBezTo>
                  <a:pt x="12131" y="464"/>
                  <a:pt x="12176" y="510"/>
                  <a:pt x="12176" y="566"/>
                </a:cubicBezTo>
                <a:lnTo>
                  <a:pt x="12176" y="5298"/>
                </a:lnTo>
                <a:cubicBezTo>
                  <a:pt x="12041" y="5283"/>
                  <a:pt x="11902" y="5276"/>
                  <a:pt x="11764" y="5276"/>
                </a:cubicBezTo>
                <a:cubicBezTo>
                  <a:pt x="10380" y="5276"/>
                  <a:pt x="9156" y="5959"/>
                  <a:pt x="8408" y="7006"/>
                </a:cubicBezTo>
                <a:lnTo>
                  <a:pt x="4115" y="7006"/>
                </a:lnTo>
                <a:cubicBezTo>
                  <a:pt x="3987" y="7006"/>
                  <a:pt x="3881" y="7110"/>
                  <a:pt x="3881" y="7238"/>
                </a:cubicBezTo>
                <a:cubicBezTo>
                  <a:pt x="3881" y="7366"/>
                  <a:pt x="3987" y="7471"/>
                  <a:pt x="4115" y="7471"/>
                </a:cubicBezTo>
                <a:lnTo>
                  <a:pt x="8120" y="7471"/>
                </a:lnTo>
                <a:cubicBezTo>
                  <a:pt x="8053" y="7598"/>
                  <a:pt x="7992" y="7727"/>
                  <a:pt x="7939" y="7861"/>
                </a:cubicBezTo>
                <a:lnTo>
                  <a:pt x="4115" y="7861"/>
                </a:lnTo>
                <a:cubicBezTo>
                  <a:pt x="3987" y="7861"/>
                  <a:pt x="3881" y="7966"/>
                  <a:pt x="3881" y="8094"/>
                </a:cubicBezTo>
                <a:cubicBezTo>
                  <a:pt x="3881" y="8222"/>
                  <a:pt x="3987" y="8326"/>
                  <a:pt x="4115" y="8326"/>
                </a:cubicBezTo>
                <a:lnTo>
                  <a:pt x="7783" y="8326"/>
                </a:lnTo>
                <a:cubicBezTo>
                  <a:pt x="7749" y="8454"/>
                  <a:pt x="7720" y="8585"/>
                  <a:pt x="7698" y="8715"/>
                </a:cubicBezTo>
                <a:lnTo>
                  <a:pt x="4115" y="8715"/>
                </a:lnTo>
                <a:cubicBezTo>
                  <a:pt x="3987" y="8715"/>
                  <a:pt x="3881" y="8821"/>
                  <a:pt x="3881" y="8949"/>
                </a:cubicBezTo>
                <a:cubicBezTo>
                  <a:pt x="3881" y="9077"/>
                  <a:pt x="3985" y="9182"/>
                  <a:pt x="4115" y="9182"/>
                </a:cubicBezTo>
                <a:lnTo>
                  <a:pt x="7645" y="9182"/>
                </a:lnTo>
                <a:cubicBezTo>
                  <a:pt x="7642" y="9254"/>
                  <a:pt x="7641" y="9327"/>
                  <a:pt x="7641" y="9402"/>
                </a:cubicBezTo>
                <a:cubicBezTo>
                  <a:pt x="7641" y="9996"/>
                  <a:pt x="7770" y="10585"/>
                  <a:pt x="8015" y="11123"/>
                </a:cubicBezTo>
                <a:lnTo>
                  <a:pt x="5750" y="11123"/>
                </a:lnTo>
                <a:cubicBezTo>
                  <a:pt x="5622" y="11123"/>
                  <a:pt x="5517" y="11226"/>
                  <a:pt x="5517" y="11354"/>
                </a:cubicBezTo>
                <a:cubicBezTo>
                  <a:pt x="5517" y="11482"/>
                  <a:pt x="5620" y="11587"/>
                  <a:pt x="5750" y="11587"/>
                </a:cubicBezTo>
                <a:lnTo>
                  <a:pt x="10009" y="11587"/>
                </a:lnTo>
                <a:cubicBezTo>
                  <a:pt x="10066" y="11587"/>
                  <a:pt x="10110" y="11634"/>
                  <a:pt x="10110" y="11688"/>
                </a:cubicBezTo>
                <a:lnTo>
                  <a:pt x="10110" y="13217"/>
                </a:lnTo>
                <a:cubicBezTo>
                  <a:pt x="10110" y="13521"/>
                  <a:pt x="10217" y="13798"/>
                  <a:pt x="10396" y="14017"/>
                </a:cubicBezTo>
                <a:lnTo>
                  <a:pt x="1265" y="14017"/>
                </a:lnTo>
                <a:cubicBezTo>
                  <a:pt x="825" y="14017"/>
                  <a:pt x="465" y="13658"/>
                  <a:pt x="465" y="13217"/>
                </a:cubicBezTo>
                <a:lnTo>
                  <a:pt x="465" y="11688"/>
                </a:lnTo>
                <a:cubicBezTo>
                  <a:pt x="465" y="11631"/>
                  <a:pt x="512" y="11587"/>
                  <a:pt x="567" y="11587"/>
                </a:cubicBezTo>
                <a:lnTo>
                  <a:pt x="4622" y="11587"/>
                </a:lnTo>
                <a:cubicBezTo>
                  <a:pt x="4750" y="11587"/>
                  <a:pt x="4855" y="11482"/>
                  <a:pt x="4855" y="11354"/>
                </a:cubicBezTo>
                <a:cubicBezTo>
                  <a:pt x="4855" y="11226"/>
                  <a:pt x="4750" y="11123"/>
                  <a:pt x="4622" y="11123"/>
                </a:cubicBezTo>
                <a:lnTo>
                  <a:pt x="2531" y="11123"/>
                </a:lnTo>
                <a:lnTo>
                  <a:pt x="2531" y="5787"/>
                </a:lnTo>
                <a:cubicBezTo>
                  <a:pt x="2531" y="5659"/>
                  <a:pt x="2426" y="5553"/>
                  <a:pt x="2298" y="5553"/>
                </a:cubicBezTo>
                <a:cubicBezTo>
                  <a:pt x="2170" y="5553"/>
                  <a:pt x="2064" y="5659"/>
                  <a:pt x="2064" y="5787"/>
                </a:cubicBezTo>
                <a:lnTo>
                  <a:pt x="2064" y="11123"/>
                </a:lnTo>
                <a:lnTo>
                  <a:pt x="566" y="11123"/>
                </a:lnTo>
                <a:cubicBezTo>
                  <a:pt x="253" y="11123"/>
                  <a:pt x="0" y="11376"/>
                  <a:pt x="0" y="11688"/>
                </a:cubicBezTo>
                <a:lnTo>
                  <a:pt x="0" y="13217"/>
                </a:lnTo>
                <a:cubicBezTo>
                  <a:pt x="0" y="13916"/>
                  <a:pt x="566" y="14482"/>
                  <a:pt x="1265" y="14482"/>
                </a:cubicBezTo>
                <a:lnTo>
                  <a:pt x="11376" y="14482"/>
                </a:lnTo>
                <a:cubicBezTo>
                  <a:pt x="11994" y="14482"/>
                  <a:pt x="12519" y="14031"/>
                  <a:pt x="12621" y="13434"/>
                </a:cubicBezTo>
                <a:cubicBezTo>
                  <a:pt x="14486" y="13039"/>
                  <a:pt x="15888" y="11381"/>
                  <a:pt x="15888" y="9404"/>
                </a:cubicBezTo>
                <a:cubicBezTo>
                  <a:pt x="15888" y="7430"/>
                  <a:pt x="14495" y="5778"/>
                  <a:pt x="12641" y="5373"/>
                </a:cubicBezTo>
                <a:lnTo>
                  <a:pt x="12641" y="567"/>
                </a:lnTo>
                <a:cubicBezTo>
                  <a:pt x="12641" y="255"/>
                  <a:pt x="12387" y="0"/>
                  <a:pt x="12074" y="0"/>
                </a:cubicBezTo>
                <a:lnTo>
                  <a:pt x="2633" y="0"/>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32776" name="Google Shape;815;p33">
            <a:extLst>
              <a:ext uri="{FF2B5EF4-FFF2-40B4-BE49-F238E27FC236}">
                <a16:creationId xmlns:a16="http://schemas.microsoft.com/office/drawing/2014/main" xmlns="" id="{82CACB3E-F5D7-4A0F-9899-C658E091D5AF}"/>
              </a:ext>
            </a:extLst>
          </p:cNvPr>
          <p:cNvSpPr>
            <a:spLocks noChangeArrowheads="1"/>
          </p:cNvSpPr>
          <p:nvPr/>
        </p:nvSpPr>
        <p:spPr bwMode="auto">
          <a:xfrm>
            <a:off x="531813" y="9191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2777" name="Google Shape;818;p33">
            <a:extLst>
              <a:ext uri="{FF2B5EF4-FFF2-40B4-BE49-F238E27FC236}">
                <a16:creationId xmlns:a16="http://schemas.microsoft.com/office/drawing/2014/main" xmlns="" id="{4F2615F5-A553-44E7-AFF2-18F6024ABAB3}"/>
              </a:ext>
            </a:extLst>
          </p:cNvPr>
          <p:cNvGrpSpPr>
            <a:grpSpLocks/>
          </p:cNvGrpSpPr>
          <p:nvPr/>
        </p:nvGrpSpPr>
        <p:grpSpPr bwMode="auto">
          <a:xfrm>
            <a:off x="690563" y="1001713"/>
            <a:ext cx="233362" cy="265112"/>
            <a:chOff x="846218" y="3458333"/>
            <a:chExt cx="343138" cy="364887"/>
          </a:xfrm>
        </p:grpSpPr>
        <p:sp>
          <p:nvSpPr>
            <p:cNvPr id="32786" name="Google Shape;819;p33">
              <a:extLst>
                <a:ext uri="{FF2B5EF4-FFF2-40B4-BE49-F238E27FC236}">
                  <a16:creationId xmlns:a16="http://schemas.microsoft.com/office/drawing/2014/main" xmlns="" id="{7AC9CC4E-F017-4F04-B4AD-E62D9F916E4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2787" name="Google Shape;820;p33">
              <a:extLst>
                <a:ext uri="{FF2B5EF4-FFF2-40B4-BE49-F238E27FC236}">
                  <a16:creationId xmlns:a16="http://schemas.microsoft.com/office/drawing/2014/main" xmlns="" id="{ABA6CF8A-52B4-4A8C-B8A3-86F472B7BC8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2788" name="Google Shape;821;p33">
              <a:extLst>
                <a:ext uri="{FF2B5EF4-FFF2-40B4-BE49-F238E27FC236}">
                  <a16:creationId xmlns:a16="http://schemas.microsoft.com/office/drawing/2014/main" xmlns="" id="{F8A60129-AD9E-4C58-A6B0-29A5A1A685C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pSp>
        <p:nvGrpSpPr>
          <p:cNvPr id="32778" name="Google Shape;2625;p42">
            <a:extLst>
              <a:ext uri="{FF2B5EF4-FFF2-40B4-BE49-F238E27FC236}">
                <a16:creationId xmlns:a16="http://schemas.microsoft.com/office/drawing/2014/main" xmlns="" id="{910ADB8F-2396-4976-972F-61E28C7E94A4}"/>
              </a:ext>
            </a:extLst>
          </p:cNvPr>
          <p:cNvGrpSpPr>
            <a:grpSpLocks/>
          </p:cNvGrpSpPr>
          <p:nvPr/>
        </p:nvGrpSpPr>
        <p:grpSpPr bwMode="auto">
          <a:xfrm>
            <a:off x="4608513" y="2562225"/>
            <a:ext cx="1831975" cy="3551238"/>
            <a:chOff x="4755406" y="1332425"/>
            <a:chExt cx="1831232" cy="3551158"/>
          </a:xfrm>
        </p:grpSpPr>
        <p:sp>
          <p:nvSpPr>
            <p:cNvPr id="56" name="Google Shape;2626;p42">
              <a:extLst>
                <a:ext uri="{FF2B5EF4-FFF2-40B4-BE49-F238E27FC236}">
                  <a16:creationId xmlns:a16="http://schemas.microsoft.com/office/drawing/2014/main" xmlns="" id="{17613603-F382-4B64-B008-CB23216AB8E8}"/>
                </a:ext>
              </a:extLst>
            </p:cNvPr>
            <p:cNvSpPr>
              <a:spLocks noChangeArrowheads="1"/>
            </p:cNvSpPr>
            <p:nvPr/>
          </p:nvSpPr>
          <p:spPr bwMode="auto">
            <a:xfrm>
              <a:off x="4756992" y="1334013"/>
              <a:ext cx="1504340" cy="1504916"/>
            </a:xfrm>
            <a:prstGeom prst="ellipse">
              <a:avLst/>
            </a:prstGeom>
            <a:noFill/>
            <a:ln w="19050" cap="rnd">
              <a:solidFill>
                <a:schemeClr val="accent2">
                  <a:lumMod val="60000"/>
                  <a:lumOff val="40000"/>
                </a:schemeClr>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2000" b="1">
                <a:solidFill>
                  <a:srgbClr val="000000"/>
                </a:solidFill>
                <a:latin typeface="+mn-lt"/>
                <a:sym typeface="Fira Sans Condensed" panose="020B0603050000020004" pitchFamily="34" charset="0"/>
              </a:endParaRPr>
            </a:p>
          </p:txBody>
        </p:sp>
        <p:sp>
          <p:nvSpPr>
            <p:cNvPr id="57" name="Google Shape;2627;p42">
              <a:extLst>
                <a:ext uri="{FF2B5EF4-FFF2-40B4-BE49-F238E27FC236}">
                  <a16:creationId xmlns:a16="http://schemas.microsoft.com/office/drawing/2014/main" xmlns="" id="{22BD860B-255C-4326-BAD3-6BBC0B2BC2C2}"/>
                </a:ext>
              </a:extLst>
            </p:cNvPr>
            <p:cNvSpPr/>
            <p:nvPr/>
          </p:nvSpPr>
          <p:spPr>
            <a:xfrm>
              <a:off x="4755406" y="1332425"/>
              <a:ext cx="1507513" cy="1508091"/>
            </a:xfrm>
            <a:prstGeom prst="arc">
              <a:avLst>
                <a:gd name="adj1" fmla="val 16200000"/>
                <a:gd name="adj2" fmla="val 21594540"/>
              </a:avLst>
            </a:prstGeom>
            <a:noFill/>
            <a:ln w="152400" cap="rnd" cmpd="sng">
              <a:solidFill>
                <a:schemeClr val="accent2">
                  <a:lumMod val="60000"/>
                  <a:lumOff val="40000"/>
                </a:schemeClr>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sp>
          <p:nvSpPr>
            <p:cNvPr id="58" name="Google Shape;2629;p42">
              <a:extLst>
                <a:ext uri="{FF2B5EF4-FFF2-40B4-BE49-F238E27FC236}">
                  <a16:creationId xmlns:a16="http://schemas.microsoft.com/office/drawing/2014/main" xmlns="" id="{C156BBC3-A6B7-42D4-9461-249B17051C2C}"/>
                </a:ext>
              </a:extLst>
            </p:cNvPr>
            <p:cNvSpPr txBox="1">
              <a:spLocks noChangeArrowheads="1"/>
            </p:cNvSpPr>
            <p:nvPr/>
          </p:nvSpPr>
          <p:spPr bwMode="auto">
            <a:xfrm>
              <a:off x="4755406" y="3823157"/>
              <a:ext cx="1831232" cy="1060426"/>
            </a:xfrm>
            <a:prstGeom prst="rect">
              <a:avLst/>
            </a:prstGeom>
            <a:noFill/>
            <a:ln w="19050">
              <a:solidFill>
                <a:schemeClr val="accent2">
                  <a:lumMod val="60000"/>
                  <a:lumOff val="40000"/>
                </a:schemeClr>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количество учебных предметов</a:t>
              </a:r>
            </a:p>
            <a:p>
              <a:pPr algn="ctr">
                <a:spcBef>
                  <a:spcPct val="0"/>
                </a:spcBef>
                <a:buFontTx/>
                <a:buNone/>
                <a:defRPr/>
              </a:pPr>
              <a:r>
                <a:rPr lang="ru-RU" altLang="ru-RU" sz="1600" b="1" dirty="0">
                  <a:solidFill>
                    <a:srgbClr val="000000"/>
                  </a:solidFill>
                  <a:latin typeface="+mn-lt"/>
                  <a:sym typeface="Fira Sans Condensed" panose="020B0603050000020004" pitchFamily="34" charset="0"/>
                </a:rPr>
                <a:t>определяется ОО</a:t>
              </a:r>
            </a:p>
          </p:txBody>
        </p:sp>
        <p:cxnSp>
          <p:nvCxnSpPr>
            <p:cNvPr id="59" name="Google Shape;2630;p42">
              <a:extLst>
                <a:ext uri="{FF2B5EF4-FFF2-40B4-BE49-F238E27FC236}">
                  <a16:creationId xmlns:a16="http://schemas.microsoft.com/office/drawing/2014/main" xmlns="" id="{AE4F14FD-1158-43D3-BDE7-88BB06592E67}"/>
                </a:ext>
              </a:extLst>
            </p:cNvPr>
            <p:cNvCxnSpPr>
              <a:cxnSpLocks/>
              <a:stCxn id="56" idx="4"/>
              <a:endCxn id="58" idx="0"/>
            </p:cNvCxnSpPr>
            <p:nvPr/>
          </p:nvCxnSpPr>
          <p:spPr bwMode="auto">
            <a:xfrm>
              <a:off x="5509162" y="2838929"/>
              <a:ext cx="161859" cy="984228"/>
            </a:xfrm>
            <a:prstGeom prst="straightConnector1">
              <a:avLst/>
            </a:prstGeom>
            <a:noFill/>
            <a:ln w="19050">
              <a:solidFill>
                <a:schemeClr val="accent2">
                  <a:lumMod val="60000"/>
                  <a:lumOff val="40000"/>
                </a:schemeClr>
              </a:solidFill>
              <a:round/>
              <a:headEnd type="oval" w="med" len="med"/>
              <a:tailEnd type="oval" w="med" len="med"/>
            </a:ln>
          </p:spPr>
        </p:cxnSp>
        <p:sp>
          <p:nvSpPr>
            <p:cNvPr id="60" name="Google Shape;2631;p42">
              <a:extLst>
                <a:ext uri="{FF2B5EF4-FFF2-40B4-BE49-F238E27FC236}">
                  <a16:creationId xmlns:a16="http://schemas.microsoft.com/office/drawing/2014/main" xmlns="" id="{26F57901-CDD5-47DF-A6DD-67B80EAAA67A}"/>
                </a:ext>
              </a:extLst>
            </p:cNvPr>
            <p:cNvSpPr>
              <a:spLocks noChangeArrowheads="1"/>
            </p:cNvSpPr>
            <p:nvPr/>
          </p:nvSpPr>
          <p:spPr bwMode="auto">
            <a:xfrm flipH="1">
              <a:off x="5137838" y="1715004"/>
              <a:ext cx="744236" cy="742933"/>
            </a:xfrm>
            <a:prstGeom prst="ellipse">
              <a:avLst/>
            </a:prstGeom>
            <a:solidFill>
              <a:schemeClr val="accent2">
                <a:lumMod val="60000"/>
                <a:lumOff val="40000"/>
              </a:schemeClr>
            </a:solidFill>
            <a:ln>
              <a:solidFill>
                <a:schemeClr val="accent2">
                  <a:lumMod val="60000"/>
                  <a:lumOff val="40000"/>
                </a:schemeClr>
              </a:solid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sp>
        <p:nvSpPr>
          <p:cNvPr id="61" name="Google Shape;253;p18">
            <a:extLst>
              <a:ext uri="{FF2B5EF4-FFF2-40B4-BE49-F238E27FC236}">
                <a16:creationId xmlns:a16="http://schemas.microsoft.com/office/drawing/2014/main" xmlns="" id="{91772833-5964-4B88-8EB3-2DE4238D73BE}"/>
              </a:ext>
            </a:extLst>
          </p:cNvPr>
          <p:cNvSpPr>
            <a:spLocks/>
          </p:cNvSpPr>
          <p:nvPr/>
        </p:nvSpPr>
        <p:spPr bwMode="auto">
          <a:xfrm>
            <a:off x="5195888" y="3135313"/>
            <a:ext cx="396875" cy="361950"/>
          </a:xfrm>
          <a:custGeom>
            <a:avLst/>
            <a:gdLst>
              <a:gd name="T0" fmla="*/ 385235 w 15889"/>
              <a:gd name="T1" fmla="*/ 234894 h 14483"/>
              <a:gd name="T2" fmla="*/ 264192 w 15889"/>
              <a:gd name="T3" fmla="*/ 321489 h 14483"/>
              <a:gd name="T4" fmla="*/ 293841 w 15889"/>
              <a:gd name="T5" fmla="*/ 316016 h 14483"/>
              <a:gd name="T6" fmla="*/ 308678 w 15889"/>
              <a:gd name="T7" fmla="*/ 155246 h 14483"/>
              <a:gd name="T8" fmla="*/ 301909 w 15889"/>
              <a:gd name="T9" fmla="*/ 159895 h 14483"/>
              <a:gd name="T10" fmla="*/ 363205 w 15889"/>
              <a:gd name="T11" fmla="*/ 234969 h 14483"/>
              <a:gd name="T12" fmla="*/ 264192 w 15889"/>
              <a:gd name="T13" fmla="*/ 297722 h 14483"/>
              <a:gd name="T14" fmla="*/ 250005 w 15889"/>
              <a:gd name="T15" fmla="*/ 277904 h 14483"/>
              <a:gd name="T16" fmla="*/ 224452 w 15889"/>
              <a:gd name="T17" fmla="*/ 234894 h 14483"/>
              <a:gd name="T18" fmla="*/ 285198 w 15889"/>
              <a:gd name="T19" fmla="*/ 159920 h 14483"/>
              <a:gd name="T20" fmla="*/ 278429 w 15889"/>
              <a:gd name="T21" fmla="*/ 155321 h 14483"/>
              <a:gd name="T22" fmla="*/ 225151 w 15889"/>
              <a:gd name="T23" fmla="*/ 277904 h 14483"/>
              <a:gd name="T24" fmla="*/ 202471 w 15889"/>
              <a:gd name="T25" fmla="*/ 234894 h 14483"/>
              <a:gd name="T26" fmla="*/ 264467 w 15889"/>
              <a:gd name="T27" fmla="*/ 333785 h 14483"/>
              <a:gd name="T28" fmla="*/ 302758 w 15889"/>
              <a:gd name="T29" fmla="*/ 337658 h 14483"/>
              <a:gd name="T30" fmla="*/ 284149 w 15889"/>
              <a:gd name="T31" fmla="*/ 350354 h 14483"/>
              <a:gd name="T32" fmla="*/ 65767 w 15889"/>
              <a:gd name="T33" fmla="*/ 0 h 14483"/>
              <a:gd name="T34" fmla="*/ 51629 w 15889"/>
              <a:gd name="T35" fmla="*/ 116485 h 14483"/>
              <a:gd name="T36" fmla="*/ 63244 w 15889"/>
              <a:gd name="T37" fmla="*/ 116485 h 14483"/>
              <a:gd name="T38" fmla="*/ 65767 w 15889"/>
              <a:gd name="T39" fmla="*/ 11596 h 14483"/>
              <a:gd name="T40" fmla="*/ 304132 w 15889"/>
              <a:gd name="T41" fmla="*/ 14145 h 14483"/>
              <a:gd name="T42" fmla="*/ 293841 w 15889"/>
              <a:gd name="T43" fmla="*/ 131854 h 14483"/>
              <a:gd name="T44" fmla="*/ 102784 w 15889"/>
              <a:gd name="T45" fmla="*/ 175090 h 14483"/>
              <a:gd name="T46" fmla="*/ 102784 w 15889"/>
              <a:gd name="T47" fmla="*/ 186711 h 14483"/>
              <a:gd name="T48" fmla="*/ 198300 w 15889"/>
              <a:gd name="T49" fmla="*/ 196457 h 14483"/>
              <a:gd name="T50" fmla="*/ 96940 w 15889"/>
              <a:gd name="T51" fmla="*/ 202280 h 14483"/>
              <a:gd name="T52" fmla="*/ 194404 w 15889"/>
              <a:gd name="T53" fmla="*/ 208078 h 14483"/>
              <a:gd name="T54" fmla="*/ 102784 w 15889"/>
              <a:gd name="T55" fmla="*/ 217800 h 14483"/>
              <a:gd name="T56" fmla="*/ 102784 w 15889"/>
              <a:gd name="T57" fmla="*/ 229471 h 14483"/>
              <a:gd name="T58" fmla="*/ 190857 w 15889"/>
              <a:gd name="T59" fmla="*/ 234969 h 14483"/>
              <a:gd name="T60" fmla="*/ 143623 w 15889"/>
              <a:gd name="T61" fmla="*/ 277979 h 14483"/>
              <a:gd name="T62" fmla="*/ 143623 w 15889"/>
              <a:gd name="T63" fmla="*/ 289575 h 14483"/>
              <a:gd name="T64" fmla="*/ 252527 w 15889"/>
              <a:gd name="T65" fmla="*/ 292099 h 14483"/>
              <a:gd name="T66" fmla="*/ 259671 w 15889"/>
              <a:gd name="T67" fmla="*/ 350304 h 14483"/>
              <a:gd name="T68" fmla="*/ 11615 w 15889"/>
              <a:gd name="T69" fmla="*/ 330311 h 14483"/>
              <a:gd name="T70" fmla="*/ 14163 w 15889"/>
              <a:gd name="T71" fmla="*/ 289575 h 14483"/>
              <a:gd name="T72" fmla="*/ 121268 w 15889"/>
              <a:gd name="T73" fmla="*/ 283752 h 14483"/>
              <a:gd name="T74" fmla="*/ 63219 w 15889"/>
              <a:gd name="T75" fmla="*/ 277979 h 14483"/>
              <a:gd name="T76" fmla="*/ 57399 w 15889"/>
              <a:gd name="T77" fmla="*/ 138777 h 14483"/>
              <a:gd name="T78" fmla="*/ 51555 w 15889"/>
              <a:gd name="T79" fmla="*/ 277979 h 14483"/>
              <a:gd name="T80" fmla="*/ 0 w 15889"/>
              <a:gd name="T81" fmla="*/ 292099 h 14483"/>
              <a:gd name="T82" fmla="*/ 31597 w 15889"/>
              <a:gd name="T83" fmla="*/ 361925 h 14483"/>
              <a:gd name="T84" fmla="*/ 315247 w 15889"/>
              <a:gd name="T85" fmla="*/ 335734 h 14483"/>
              <a:gd name="T86" fmla="*/ 315747 w 15889"/>
              <a:gd name="T87" fmla="*/ 134279 h 14483"/>
              <a:gd name="T88" fmla="*/ 301584 w 15889"/>
              <a:gd name="T89" fmla="*/ 0 h 144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889" h="14483" extrusionOk="0">
                <a:moveTo>
                  <a:pt x="11765" y="5741"/>
                </a:moveTo>
                <a:cubicBezTo>
                  <a:pt x="13781" y="5741"/>
                  <a:pt x="15423" y="7383"/>
                  <a:pt x="15423" y="9399"/>
                </a:cubicBezTo>
                <a:cubicBezTo>
                  <a:pt x="15422" y="11421"/>
                  <a:pt x="13780" y="13060"/>
                  <a:pt x="11764" y="13060"/>
                </a:cubicBezTo>
                <a:cubicBezTo>
                  <a:pt x="11356" y="13060"/>
                  <a:pt x="10956" y="12995"/>
                  <a:pt x="10577" y="12864"/>
                </a:cubicBezTo>
                <a:lnTo>
                  <a:pt x="10577" y="12421"/>
                </a:lnTo>
                <a:cubicBezTo>
                  <a:pt x="10953" y="12570"/>
                  <a:pt x="11351" y="12645"/>
                  <a:pt x="11764" y="12645"/>
                </a:cubicBezTo>
                <a:cubicBezTo>
                  <a:pt x="13551" y="12645"/>
                  <a:pt x="15007" y="11189"/>
                  <a:pt x="15007" y="9402"/>
                </a:cubicBezTo>
                <a:cubicBezTo>
                  <a:pt x="15007" y="7838"/>
                  <a:pt x="13892" y="6497"/>
                  <a:pt x="12358" y="6212"/>
                </a:cubicBezTo>
                <a:cubicBezTo>
                  <a:pt x="12344" y="6209"/>
                  <a:pt x="12330" y="6208"/>
                  <a:pt x="12316" y="6208"/>
                </a:cubicBezTo>
                <a:cubicBezTo>
                  <a:pt x="12207" y="6208"/>
                  <a:pt x="12109" y="6286"/>
                  <a:pt x="12087" y="6398"/>
                </a:cubicBezTo>
                <a:cubicBezTo>
                  <a:pt x="12064" y="6525"/>
                  <a:pt x="12148" y="6645"/>
                  <a:pt x="12273" y="6670"/>
                </a:cubicBezTo>
                <a:cubicBezTo>
                  <a:pt x="13588" y="6914"/>
                  <a:pt x="14541" y="8063"/>
                  <a:pt x="14541" y="9402"/>
                </a:cubicBezTo>
                <a:cubicBezTo>
                  <a:pt x="14541" y="10933"/>
                  <a:pt x="13295" y="12179"/>
                  <a:pt x="11764" y="12179"/>
                </a:cubicBezTo>
                <a:cubicBezTo>
                  <a:pt x="11347" y="12179"/>
                  <a:pt x="10948" y="12091"/>
                  <a:pt x="10577" y="11913"/>
                </a:cubicBezTo>
                <a:lnTo>
                  <a:pt x="10577" y="11687"/>
                </a:lnTo>
                <a:cubicBezTo>
                  <a:pt x="10577" y="11374"/>
                  <a:pt x="10322" y="11120"/>
                  <a:pt x="10009" y="11120"/>
                </a:cubicBezTo>
                <a:lnTo>
                  <a:pt x="9583" y="11120"/>
                </a:lnTo>
                <a:cubicBezTo>
                  <a:pt x="9197" y="10632"/>
                  <a:pt x="8986" y="10023"/>
                  <a:pt x="8986" y="9399"/>
                </a:cubicBezTo>
                <a:cubicBezTo>
                  <a:pt x="8986" y="8070"/>
                  <a:pt x="9931" y="6923"/>
                  <a:pt x="11233" y="6672"/>
                </a:cubicBezTo>
                <a:cubicBezTo>
                  <a:pt x="11360" y="6647"/>
                  <a:pt x="11441" y="6526"/>
                  <a:pt x="11418" y="6399"/>
                </a:cubicBezTo>
                <a:cubicBezTo>
                  <a:pt x="11397" y="6289"/>
                  <a:pt x="11300" y="6210"/>
                  <a:pt x="11190" y="6210"/>
                </a:cubicBezTo>
                <a:cubicBezTo>
                  <a:pt x="11176" y="6210"/>
                  <a:pt x="11161" y="6212"/>
                  <a:pt x="11147" y="6215"/>
                </a:cubicBezTo>
                <a:cubicBezTo>
                  <a:pt x="9625" y="6509"/>
                  <a:pt x="8519" y="7848"/>
                  <a:pt x="8519" y="9399"/>
                </a:cubicBezTo>
                <a:cubicBezTo>
                  <a:pt x="8519" y="10009"/>
                  <a:pt x="8691" y="10606"/>
                  <a:pt x="9014" y="11120"/>
                </a:cubicBezTo>
                <a:lnTo>
                  <a:pt x="8534" y="11120"/>
                </a:lnTo>
                <a:cubicBezTo>
                  <a:pt x="8253" y="10594"/>
                  <a:pt x="8106" y="10001"/>
                  <a:pt x="8106" y="9399"/>
                </a:cubicBezTo>
                <a:cubicBezTo>
                  <a:pt x="8106" y="7383"/>
                  <a:pt x="9748" y="5741"/>
                  <a:pt x="11765" y="5741"/>
                </a:cubicBezTo>
                <a:close/>
                <a:moveTo>
                  <a:pt x="10588" y="13356"/>
                </a:moveTo>
                <a:cubicBezTo>
                  <a:pt x="10969" y="13468"/>
                  <a:pt x="11361" y="13527"/>
                  <a:pt x="11764" y="13527"/>
                </a:cubicBezTo>
                <a:cubicBezTo>
                  <a:pt x="11885" y="13527"/>
                  <a:pt x="12003" y="13521"/>
                  <a:pt x="12121" y="13511"/>
                </a:cubicBezTo>
                <a:cubicBezTo>
                  <a:pt x="12003" y="13808"/>
                  <a:pt x="11711" y="14019"/>
                  <a:pt x="11376" y="14019"/>
                </a:cubicBezTo>
                <a:cubicBezTo>
                  <a:pt x="10982" y="14019"/>
                  <a:pt x="10655" y="13733"/>
                  <a:pt x="10588" y="13356"/>
                </a:cubicBezTo>
                <a:close/>
                <a:moveTo>
                  <a:pt x="2633" y="0"/>
                </a:moveTo>
                <a:cubicBezTo>
                  <a:pt x="2320" y="0"/>
                  <a:pt x="2067" y="255"/>
                  <a:pt x="2067" y="567"/>
                </a:cubicBezTo>
                <a:lnTo>
                  <a:pt x="2067" y="4661"/>
                </a:lnTo>
                <a:cubicBezTo>
                  <a:pt x="2067" y="4789"/>
                  <a:pt x="2171" y="4892"/>
                  <a:pt x="2299" y="4892"/>
                </a:cubicBezTo>
                <a:cubicBezTo>
                  <a:pt x="2427" y="4892"/>
                  <a:pt x="2532" y="4789"/>
                  <a:pt x="2532" y="4661"/>
                </a:cubicBezTo>
                <a:lnTo>
                  <a:pt x="2532" y="566"/>
                </a:lnTo>
                <a:cubicBezTo>
                  <a:pt x="2532" y="509"/>
                  <a:pt x="2579" y="464"/>
                  <a:pt x="2633" y="464"/>
                </a:cubicBezTo>
                <a:lnTo>
                  <a:pt x="12074" y="464"/>
                </a:lnTo>
                <a:cubicBezTo>
                  <a:pt x="12131" y="464"/>
                  <a:pt x="12176" y="510"/>
                  <a:pt x="12176" y="566"/>
                </a:cubicBezTo>
                <a:lnTo>
                  <a:pt x="12176" y="5298"/>
                </a:lnTo>
                <a:cubicBezTo>
                  <a:pt x="12041" y="5283"/>
                  <a:pt x="11902" y="5276"/>
                  <a:pt x="11764" y="5276"/>
                </a:cubicBezTo>
                <a:cubicBezTo>
                  <a:pt x="10380" y="5276"/>
                  <a:pt x="9156" y="5959"/>
                  <a:pt x="8408" y="7006"/>
                </a:cubicBezTo>
                <a:lnTo>
                  <a:pt x="4115" y="7006"/>
                </a:lnTo>
                <a:cubicBezTo>
                  <a:pt x="3987" y="7006"/>
                  <a:pt x="3881" y="7110"/>
                  <a:pt x="3881" y="7238"/>
                </a:cubicBezTo>
                <a:cubicBezTo>
                  <a:pt x="3881" y="7366"/>
                  <a:pt x="3987" y="7471"/>
                  <a:pt x="4115" y="7471"/>
                </a:cubicBezTo>
                <a:lnTo>
                  <a:pt x="8120" y="7471"/>
                </a:lnTo>
                <a:cubicBezTo>
                  <a:pt x="8053" y="7598"/>
                  <a:pt x="7992" y="7727"/>
                  <a:pt x="7939" y="7861"/>
                </a:cubicBezTo>
                <a:lnTo>
                  <a:pt x="4115" y="7861"/>
                </a:lnTo>
                <a:cubicBezTo>
                  <a:pt x="3987" y="7861"/>
                  <a:pt x="3881" y="7966"/>
                  <a:pt x="3881" y="8094"/>
                </a:cubicBezTo>
                <a:cubicBezTo>
                  <a:pt x="3881" y="8222"/>
                  <a:pt x="3987" y="8326"/>
                  <a:pt x="4115" y="8326"/>
                </a:cubicBezTo>
                <a:lnTo>
                  <a:pt x="7783" y="8326"/>
                </a:lnTo>
                <a:cubicBezTo>
                  <a:pt x="7749" y="8454"/>
                  <a:pt x="7720" y="8585"/>
                  <a:pt x="7698" y="8715"/>
                </a:cubicBezTo>
                <a:lnTo>
                  <a:pt x="4115" y="8715"/>
                </a:lnTo>
                <a:cubicBezTo>
                  <a:pt x="3987" y="8715"/>
                  <a:pt x="3881" y="8821"/>
                  <a:pt x="3881" y="8949"/>
                </a:cubicBezTo>
                <a:cubicBezTo>
                  <a:pt x="3881" y="9077"/>
                  <a:pt x="3985" y="9182"/>
                  <a:pt x="4115" y="9182"/>
                </a:cubicBezTo>
                <a:lnTo>
                  <a:pt x="7645" y="9182"/>
                </a:lnTo>
                <a:cubicBezTo>
                  <a:pt x="7642" y="9254"/>
                  <a:pt x="7641" y="9327"/>
                  <a:pt x="7641" y="9402"/>
                </a:cubicBezTo>
                <a:cubicBezTo>
                  <a:pt x="7641" y="9996"/>
                  <a:pt x="7770" y="10585"/>
                  <a:pt x="8015" y="11123"/>
                </a:cubicBezTo>
                <a:lnTo>
                  <a:pt x="5750" y="11123"/>
                </a:lnTo>
                <a:cubicBezTo>
                  <a:pt x="5622" y="11123"/>
                  <a:pt x="5517" y="11226"/>
                  <a:pt x="5517" y="11354"/>
                </a:cubicBezTo>
                <a:cubicBezTo>
                  <a:pt x="5517" y="11482"/>
                  <a:pt x="5620" y="11587"/>
                  <a:pt x="5750" y="11587"/>
                </a:cubicBezTo>
                <a:lnTo>
                  <a:pt x="10009" y="11587"/>
                </a:lnTo>
                <a:cubicBezTo>
                  <a:pt x="10066" y="11587"/>
                  <a:pt x="10110" y="11634"/>
                  <a:pt x="10110" y="11688"/>
                </a:cubicBezTo>
                <a:lnTo>
                  <a:pt x="10110" y="13217"/>
                </a:lnTo>
                <a:cubicBezTo>
                  <a:pt x="10110" y="13521"/>
                  <a:pt x="10217" y="13798"/>
                  <a:pt x="10396" y="14017"/>
                </a:cubicBezTo>
                <a:lnTo>
                  <a:pt x="1265" y="14017"/>
                </a:lnTo>
                <a:cubicBezTo>
                  <a:pt x="825" y="14017"/>
                  <a:pt x="465" y="13658"/>
                  <a:pt x="465" y="13217"/>
                </a:cubicBezTo>
                <a:lnTo>
                  <a:pt x="465" y="11688"/>
                </a:lnTo>
                <a:cubicBezTo>
                  <a:pt x="465" y="11631"/>
                  <a:pt x="512" y="11587"/>
                  <a:pt x="567" y="11587"/>
                </a:cubicBezTo>
                <a:lnTo>
                  <a:pt x="4622" y="11587"/>
                </a:lnTo>
                <a:cubicBezTo>
                  <a:pt x="4750" y="11587"/>
                  <a:pt x="4855" y="11482"/>
                  <a:pt x="4855" y="11354"/>
                </a:cubicBezTo>
                <a:cubicBezTo>
                  <a:pt x="4855" y="11226"/>
                  <a:pt x="4750" y="11123"/>
                  <a:pt x="4622" y="11123"/>
                </a:cubicBezTo>
                <a:lnTo>
                  <a:pt x="2531" y="11123"/>
                </a:lnTo>
                <a:lnTo>
                  <a:pt x="2531" y="5787"/>
                </a:lnTo>
                <a:cubicBezTo>
                  <a:pt x="2531" y="5659"/>
                  <a:pt x="2426" y="5553"/>
                  <a:pt x="2298" y="5553"/>
                </a:cubicBezTo>
                <a:cubicBezTo>
                  <a:pt x="2170" y="5553"/>
                  <a:pt x="2064" y="5659"/>
                  <a:pt x="2064" y="5787"/>
                </a:cubicBezTo>
                <a:lnTo>
                  <a:pt x="2064" y="11123"/>
                </a:lnTo>
                <a:lnTo>
                  <a:pt x="566" y="11123"/>
                </a:lnTo>
                <a:cubicBezTo>
                  <a:pt x="253" y="11123"/>
                  <a:pt x="0" y="11376"/>
                  <a:pt x="0" y="11688"/>
                </a:cubicBezTo>
                <a:lnTo>
                  <a:pt x="0" y="13217"/>
                </a:lnTo>
                <a:cubicBezTo>
                  <a:pt x="0" y="13916"/>
                  <a:pt x="566" y="14482"/>
                  <a:pt x="1265" y="14482"/>
                </a:cubicBezTo>
                <a:lnTo>
                  <a:pt x="11376" y="14482"/>
                </a:lnTo>
                <a:cubicBezTo>
                  <a:pt x="11994" y="14482"/>
                  <a:pt x="12519" y="14031"/>
                  <a:pt x="12621" y="13434"/>
                </a:cubicBezTo>
                <a:cubicBezTo>
                  <a:pt x="14486" y="13039"/>
                  <a:pt x="15888" y="11381"/>
                  <a:pt x="15888" y="9404"/>
                </a:cubicBezTo>
                <a:cubicBezTo>
                  <a:pt x="15888" y="7430"/>
                  <a:pt x="14495" y="5778"/>
                  <a:pt x="12641" y="5373"/>
                </a:cubicBezTo>
                <a:lnTo>
                  <a:pt x="12641" y="567"/>
                </a:lnTo>
                <a:cubicBezTo>
                  <a:pt x="12641" y="255"/>
                  <a:pt x="12387" y="0"/>
                  <a:pt x="12074" y="0"/>
                </a:cubicBezTo>
                <a:lnTo>
                  <a:pt x="2633" y="0"/>
                </a:lnTo>
                <a:close/>
              </a:path>
            </a:pathLst>
          </a:custGeom>
          <a:solidFill>
            <a:schemeClr val="bg1"/>
          </a:solidFill>
          <a:ln>
            <a:noFill/>
          </a:ln>
        </p:spPr>
        <p:txBody>
          <a:bodyPr lIns="91425" tIns="91425" rIns="91425" bIns="91425" anchor="ctr"/>
          <a:lstStyle/>
          <a:p>
            <a:pPr>
              <a:defRPr/>
            </a:pPr>
            <a:endParaRPr lang="ru-RU">
              <a:latin typeface="+mn-lt"/>
            </a:endParaRPr>
          </a:p>
        </p:txBody>
      </p:sp>
      <p:sp>
        <p:nvSpPr>
          <p:cNvPr id="32780" name="Google Shape;49;p15">
            <a:extLst>
              <a:ext uri="{FF2B5EF4-FFF2-40B4-BE49-F238E27FC236}">
                <a16:creationId xmlns:a16="http://schemas.microsoft.com/office/drawing/2014/main" xmlns="" id="{E778AD8B-54CC-4AEE-8269-D4885E0012A9}"/>
              </a:ext>
            </a:extLst>
          </p:cNvPr>
          <p:cNvSpPr txBox="1">
            <a:spLocks noChangeArrowheads="1"/>
          </p:cNvSpPr>
          <p:nvPr/>
        </p:nvSpPr>
        <p:spPr bwMode="auto">
          <a:xfrm>
            <a:off x="1190625" y="1135063"/>
            <a:ext cx="7102475"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общие подходы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oogle Shape;1858;p37">
            <a:extLst>
              <a:ext uri="{FF2B5EF4-FFF2-40B4-BE49-F238E27FC236}">
                <a16:creationId xmlns:a16="http://schemas.microsoft.com/office/drawing/2014/main" xmlns="" id="{42FC1E2B-2C1C-4661-8446-0A5545BA31B3}"/>
              </a:ext>
            </a:extLst>
          </p:cNvPr>
          <p:cNvGrpSpPr>
            <a:grpSpLocks/>
          </p:cNvGrpSpPr>
          <p:nvPr/>
        </p:nvGrpSpPr>
        <p:grpSpPr bwMode="auto">
          <a:xfrm>
            <a:off x="-1511300" y="3403600"/>
            <a:ext cx="4579938" cy="1574800"/>
            <a:chOff x="-1580802" y="1190025"/>
            <a:chExt cx="4580537" cy="1574796"/>
          </a:xfrm>
        </p:grpSpPr>
        <p:sp>
          <p:nvSpPr>
            <p:cNvPr id="34831" name="Google Shape;1859;p37">
              <a:extLst>
                <a:ext uri="{FF2B5EF4-FFF2-40B4-BE49-F238E27FC236}">
                  <a16:creationId xmlns:a16="http://schemas.microsoft.com/office/drawing/2014/main" xmlns="" id="{E944C80F-7641-4089-8F70-E07DC32A5A0E}"/>
                </a:ext>
              </a:extLst>
            </p:cNvPr>
            <p:cNvSpPr txBox="1">
              <a:spLocks noChangeArrowheads="1"/>
            </p:cNvSpPr>
            <p:nvPr/>
          </p:nvSpPr>
          <p:spPr bwMode="auto">
            <a:xfrm>
              <a:off x="586419" y="1190025"/>
              <a:ext cx="2413316" cy="298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Tx/>
                <a:buNone/>
              </a:pPr>
              <a:r>
                <a:rPr lang="ru-RU" altLang="ru-RU" sz="2400" b="1">
                  <a:solidFill>
                    <a:srgbClr val="000000"/>
                  </a:solidFill>
                  <a:sym typeface="Fira Sans Extra Condensed" panose="020B0503050000020004" pitchFamily="34" charset="0"/>
                </a:rPr>
                <a:t>УЧЕБНЫЙ КУРС</a:t>
              </a:r>
            </a:p>
          </p:txBody>
        </p:sp>
        <p:sp>
          <p:nvSpPr>
            <p:cNvPr id="1860" name="Google Shape;1860;p37">
              <a:extLst>
                <a:ext uri="{FF2B5EF4-FFF2-40B4-BE49-F238E27FC236}">
                  <a16:creationId xmlns:a16="http://schemas.microsoft.com/office/drawing/2014/main" xmlns="" id="{278353AD-4A6A-4B13-AED1-18175197D4F2}"/>
                </a:ext>
              </a:extLst>
            </p:cNvPr>
            <p:cNvSpPr txBox="1"/>
            <p:nvPr/>
          </p:nvSpPr>
          <p:spPr>
            <a:xfrm>
              <a:off x="-1580802" y="2037748"/>
              <a:ext cx="2976952" cy="727073"/>
            </a:xfrm>
            <a:prstGeom prst="rect">
              <a:avLst/>
            </a:prstGeom>
            <a:noFill/>
            <a:ln>
              <a:noFill/>
            </a:ln>
          </p:spPr>
          <p:txBody>
            <a:bodyPr spcFirstLastPara="1" lIns="91425" tIns="91425" rIns="91425" bIns="91425"/>
            <a:lstStyle/>
            <a:p>
              <a:pPr algn="ctr">
                <a:spcBef>
                  <a:spcPts val="0"/>
                </a:spcBef>
                <a:spcAft>
                  <a:spcPts val="0"/>
                </a:spcAft>
                <a:defRPr/>
              </a:pPr>
              <a:endParaRPr dirty="0">
                <a:solidFill>
                  <a:schemeClr val="dk1"/>
                </a:solidFill>
                <a:latin typeface="+mn-lt"/>
                <a:ea typeface="Roboto"/>
                <a:cs typeface="Roboto"/>
                <a:sym typeface="Roboto"/>
              </a:endParaRPr>
            </a:p>
          </p:txBody>
        </p:sp>
      </p:grpSp>
      <p:grpSp>
        <p:nvGrpSpPr>
          <p:cNvPr id="34819" name="Google Shape;1870;p37">
            <a:extLst>
              <a:ext uri="{FF2B5EF4-FFF2-40B4-BE49-F238E27FC236}">
                <a16:creationId xmlns:a16="http://schemas.microsoft.com/office/drawing/2014/main" xmlns="" id="{1BA12103-A0E8-488A-AC2D-93ADD42BBB2A}"/>
              </a:ext>
            </a:extLst>
          </p:cNvPr>
          <p:cNvGrpSpPr>
            <a:grpSpLocks/>
          </p:cNvGrpSpPr>
          <p:nvPr/>
        </p:nvGrpSpPr>
        <p:grpSpPr bwMode="auto">
          <a:xfrm>
            <a:off x="312738" y="1089025"/>
            <a:ext cx="3163887" cy="1454150"/>
            <a:chOff x="3356395" y="1029300"/>
            <a:chExt cx="3164116" cy="1097355"/>
          </a:xfrm>
        </p:grpSpPr>
        <p:sp>
          <p:nvSpPr>
            <p:cNvPr id="34829" name="Google Shape;1871;p37">
              <a:extLst>
                <a:ext uri="{FF2B5EF4-FFF2-40B4-BE49-F238E27FC236}">
                  <a16:creationId xmlns:a16="http://schemas.microsoft.com/office/drawing/2014/main" xmlns="" id="{F5A6D57C-3F83-49C6-A194-5E43EAFCEF3F}"/>
                </a:ext>
              </a:extLst>
            </p:cNvPr>
            <p:cNvSpPr txBox="1">
              <a:spLocks noChangeArrowheads="1"/>
            </p:cNvSpPr>
            <p:nvPr/>
          </p:nvSpPr>
          <p:spPr bwMode="auto">
            <a:xfrm>
              <a:off x="3508806" y="1029300"/>
              <a:ext cx="3011705" cy="348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Tx/>
                <a:buNone/>
              </a:pPr>
              <a:r>
                <a:rPr lang="ru-RU" altLang="ru-RU" sz="2400" b="1">
                  <a:solidFill>
                    <a:srgbClr val="000000"/>
                  </a:solidFill>
                  <a:sym typeface="Fira Sans Extra Condensed" panose="020B0503050000020004" pitchFamily="34" charset="0"/>
                </a:rPr>
                <a:t>УЧЕБНЫЙ ПРЕДМЕТ</a:t>
              </a:r>
            </a:p>
          </p:txBody>
        </p:sp>
        <p:sp>
          <p:nvSpPr>
            <p:cNvPr id="34830" name="Google Shape;1872;p37">
              <a:extLst>
                <a:ext uri="{FF2B5EF4-FFF2-40B4-BE49-F238E27FC236}">
                  <a16:creationId xmlns:a16="http://schemas.microsoft.com/office/drawing/2014/main" xmlns="" id="{8B4DF961-9D99-4C31-81DB-F7A81F3C3B5E}"/>
                </a:ext>
              </a:extLst>
            </p:cNvPr>
            <p:cNvSpPr txBox="1">
              <a:spLocks noChangeArrowheads="1"/>
            </p:cNvSpPr>
            <p:nvPr/>
          </p:nvSpPr>
          <p:spPr bwMode="auto">
            <a:xfrm>
              <a:off x="3356395" y="1400355"/>
              <a:ext cx="2609497" cy="72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ru-RU" altLang="ru-RU" sz="1800">
                <a:solidFill>
                  <a:srgbClr val="000000"/>
                </a:solidFill>
                <a:latin typeface="Roboto" panose="02000000000000000000" pitchFamily="2" charset="0"/>
                <a:sym typeface="Roboto" panose="02000000000000000000" pitchFamily="2" charset="0"/>
              </a:endParaRPr>
            </a:p>
          </p:txBody>
        </p:sp>
      </p:grpSp>
      <p:grpSp>
        <p:nvGrpSpPr>
          <p:cNvPr id="34820" name="Google Shape;1873;p37">
            <a:extLst>
              <a:ext uri="{FF2B5EF4-FFF2-40B4-BE49-F238E27FC236}">
                <a16:creationId xmlns:a16="http://schemas.microsoft.com/office/drawing/2014/main" xmlns="" id="{AF307E36-EA86-454B-915C-ED43D4A62D5D}"/>
              </a:ext>
            </a:extLst>
          </p:cNvPr>
          <p:cNvGrpSpPr>
            <a:grpSpLocks/>
          </p:cNvGrpSpPr>
          <p:nvPr/>
        </p:nvGrpSpPr>
        <p:grpSpPr bwMode="auto">
          <a:xfrm>
            <a:off x="655638" y="5481638"/>
            <a:ext cx="3160712" cy="1066800"/>
            <a:chOff x="6310391" y="1189885"/>
            <a:chExt cx="2434290" cy="1066734"/>
          </a:xfrm>
        </p:grpSpPr>
        <p:sp>
          <p:nvSpPr>
            <p:cNvPr id="34827" name="Google Shape;1874;p37">
              <a:extLst>
                <a:ext uri="{FF2B5EF4-FFF2-40B4-BE49-F238E27FC236}">
                  <a16:creationId xmlns:a16="http://schemas.microsoft.com/office/drawing/2014/main" xmlns="" id="{F42B40AA-0DCF-49B9-BE33-CD19BB1B491C}"/>
                </a:ext>
              </a:extLst>
            </p:cNvPr>
            <p:cNvSpPr txBox="1">
              <a:spLocks noChangeArrowheads="1"/>
            </p:cNvSpPr>
            <p:nvPr/>
          </p:nvSpPr>
          <p:spPr bwMode="auto">
            <a:xfrm>
              <a:off x="6349516" y="1189885"/>
              <a:ext cx="2219104" cy="349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Tx/>
                <a:buNone/>
              </a:pPr>
              <a:r>
                <a:rPr lang="ru-RU" altLang="ru-RU" sz="2400" b="1">
                  <a:solidFill>
                    <a:srgbClr val="000000"/>
                  </a:solidFill>
                  <a:sym typeface="Fira Sans Extra Condensed" panose="020B0503050000020004" pitchFamily="34" charset="0"/>
                </a:rPr>
                <a:t>УЧЕБНЫЙ МОДУЛЬ</a:t>
              </a:r>
            </a:p>
          </p:txBody>
        </p:sp>
        <p:sp>
          <p:nvSpPr>
            <p:cNvPr id="1875" name="Google Shape;1875;p37">
              <a:extLst>
                <a:ext uri="{FF2B5EF4-FFF2-40B4-BE49-F238E27FC236}">
                  <a16:creationId xmlns:a16="http://schemas.microsoft.com/office/drawing/2014/main" xmlns="" id="{F9886BFA-241E-4762-9545-CE57189DCEFC}"/>
                </a:ext>
              </a:extLst>
            </p:cNvPr>
            <p:cNvSpPr txBox="1"/>
            <p:nvPr/>
          </p:nvSpPr>
          <p:spPr>
            <a:xfrm>
              <a:off x="6310391" y="1529589"/>
              <a:ext cx="2434290" cy="727030"/>
            </a:xfrm>
            <a:prstGeom prst="rect">
              <a:avLst/>
            </a:prstGeom>
            <a:noFill/>
            <a:ln>
              <a:noFill/>
            </a:ln>
          </p:spPr>
          <p:txBody>
            <a:bodyPr spcFirstLastPara="1" lIns="91425" tIns="91425" rIns="91425" bIns="91425"/>
            <a:lstStyle/>
            <a:p>
              <a:pPr algn="ctr">
                <a:spcBef>
                  <a:spcPts val="0"/>
                </a:spcBef>
                <a:spcAft>
                  <a:spcPts val="0"/>
                </a:spcAft>
                <a:defRPr/>
              </a:pPr>
              <a:endParaRPr dirty="0">
                <a:solidFill>
                  <a:schemeClr val="dk1"/>
                </a:solidFill>
                <a:latin typeface="+mn-lt"/>
                <a:ea typeface="Roboto"/>
                <a:cs typeface="Roboto"/>
                <a:sym typeface="Roboto"/>
              </a:endParaRPr>
            </a:p>
          </p:txBody>
        </p:sp>
      </p:grpSp>
      <p:sp>
        <p:nvSpPr>
          <p:cNvPr id="34821" name="Google Shape;740;p22">
            <a:extLst>
              <a:ext uri="{FF2B5EF4-FFF2-40B4-BE49-F238E27FC236}">
                <a16:creationId xmlns:a16="http://schemas.microsoft.com/office/drawing/2014/main" xmlns="" id="{F3531A09-DD3A-4EA7-9DFF-799ECE12DCA8}"/>
              </a:ext>
            </a:extLst>
          </p:cNvPr>
          <p:cNvSpPr>
            <a:spLocks noChangeArrowheads="1"/>
          </p:cNvSpPr>
          <p:nvPr/>
        </p:nvSpPr>
        <p:spPr bwMode="auto">
          <a:xfrm>
            <a:off x="188913" y="1106488"/>
            <a:ext cx="422275" cy="423862"/>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Tx/>
              <a:buNone/>
            </a:pPr>
            <a:r>
              <a:rPr lang="ru-RU" altLang="ru-RU" sz="1800" b="1">
                <a:solidFill>
                  <a:srgbClr val="FFFFFF"/>
                </a:solidFill>
                <a:latin typeface="Fira Sans Extra Condensed" panose="020B0503050000020004" pitchFamily="34" charset="0"/>
                <a:sym typeface="Fira Sans Extra Condensed" panose="020B0503050000020004" pitchFamily="34" charset="0"/>
              </a:rPr>
              <a:t>1</a:t>
            </a:r>
            <a:endParaRPr lang="ru-RU" altLang="ru-RU" sz="1800">
              <a:solidFill>
                <a:srgbClr val="FFFFFF"/>
              </a:solidFill>
            </a:endParaRPr>
          </a:p>
        </p:txBody>
      </p:sp>
      <p:sp>
        <p:nvSpPr>
          <p:cNvPr id="86" name="Google Shape;741;p22">
            <a:extLst>
              <a:ext uri="{FF2B5EF4-FFF2-40B4-BE49-F238E27FC236}">
                <a16:creationId xmlns:a16="http://schemas.microsoft.com/office/drawing/2014/main" xmlns="" id="{F625A57B-CAE2-4CEA-8A3B-110AC10377BA}"/>
              </a:ext>
            </a:extLst>
          </p:cNvPr>
          <p:cNvSpPr/>
          <p:nvPr/>
        </p:nvSpPr>
        <p:spPr>
          <a:xfrm>
            <a:off x="336550" y="3333750"/>
            <a:ext cx="422275" cy="422275"/>
          </a:xfrm>
          <a:prstGeom prst="ellipse">
            <a:avLst/>
          </a:prstGeom>
          <a:solidFill>
            <a:schemeClr val="accent2"/>
          </a:solidFill>
          <a:ln>
            <a:noFill/>
          </a:ln>
        </p:spPr>
        <p:txBody>
          <a:bodyPr spcFirstLastPara="1" lIns="91425" tIns="91425" rIns="91425" bIns="91425" anchor="ctr"/>
          <a:lstStyle/>
          <a:p>
            <a:pPr algn="ctr">
              <a:spcBef>
                <a:spcPts val="0"/>
              </a:spcBef>
              <a:spcAft>
                <a:spcPts val="0"/>
              </a:spcAft>
              <a:buClr>
                <a:schemeClr val="dk1"/>
              </a:buClr>
              <a:buSzPts val="1100"/>
              <a:defRPr/>
            </a:pPr>
            <a:r>
              <a:rPr lang="en" b="1">
                <a:solidFill>
                  <a:schemeClr val="lt1"/>
                </a:solidFill>
                <a:latin typeface="+mn-lt"/>
                <a:ea typeface="Fira Sans Extra Condensed"/>
                <a:cs typeface="Fira Sans Extra Condensed"/>
                <a:sym typeface="Fira Sans Extra Condensed"/>
              </a:rPr>
              <a:t>2</a:t>
            </a:r>
            <a:endParaRPr>
              <a:solidFill>
                <a:schemeClr val="lt1"/>
              </a:solidFill>
              <a:latin typeface="+mn-lt"/>
            </a:endParaRPr>
          </a:p>
        </p:txBody>
      </p:sp>
      <p:sp>
        <p:nvSpPr>
          <p:cNvPr id="87" name="Google Shape;743;p22">
            <a:extLst>
              <a:ext uri="{FF2B5EF4-FFF2-40B4-BE49-F238E27FC236}">
                <a16:creationId xmlns:a16="http://schemas.microsoft.com/office/drawing/2014/main" xmlns="" id="{F0247B64-D113-4A79-A736-DC41F0BB079B}"/>
              </a:ext>
            </a:extLst>
          </p:cNvPr>
          <p:cNvSpPr/>
          <p:nvPr/>
        </p:nvSpPr>
        <p:spPr>
          <a:xfrm>
            <a:off x="298450" y="5421313"/>
            <a:ext cx="422275" cy="422275"/>
          </a:xfrm>
          <a:prstGeom prst="ellipse">
            <a:avLst/>
          </a:prstGeom>
          <a:solidFill>
            <a:schemeClr val="accent3"/>
          </a:solidFill>
          <a:ln>
            <a:noFill/>
          </a:ln>
        </p:spPr>
        <p:txBody>
          <a:bodyPr spcFirstLastPara="1" lIns="91425" tIns="91425" rIns="91425" bIns="91425" anchor="ctr"/>
          <a:lstStyle/>
          <a:p>
            <a:pPr algn="ctr">
              <a:spcBef>
                <a:spcPts val="0"/>
              </a:spcBef>
              <a:spcAft>
                <a:spcPts val="0"/>
              </a:spcAft>
              <a:buClr>
                <a:schemeClr val="dk1"/>
              </a:buClr>
              <a:buSzPts val="1100"/>
              <a:defRPr/>
            </a:pPr>
            <a:r>
              <a:rPr lang="en" b="1" dirty="0">
                <a:solidFill>
                  <a:schemeClr val="lt1"/>
                </a:solidFill>
                <a:latin typeface="+mn-lt"/>
                <a:ea typeface="Fira Sans Extra Condensed"/>
                <a:cs typeface="Fira Sans Extra Condensed"/>
                <a:sym typeface="Fira Sans Extra Condensed"/>
              </a:rPr>
              <a:t>3</a:t>
            </a:r>
            <a:endParaRPr dirty="0">
              <a:solidFill>
                <a:schemeClr val="lt1"/>
              </a:solidFill>
              <a:latin typeface="+mn-lt"/>
            </a:endParaRPr>
          </a:p>
        </p:txBody>
      </p:sp>
      <p:sp>
        <p:nvSpPr>
          <p:cNvPr id="34824" name="TextBox 26">
            <a:extLst>
              <a:ext uri="{FF2B5EF4-FFF2-40B4-BE49-F238E27FC236}">
                <a16:creationId xmlns:a16="http://schemas.microsoft.com/office/drawing/2014/main" xmlns="" id="{16B17BED-2372-4D99-AA77-4A7BB4DD3806}"/>
              </a:ext>
            </a:extLst>
          </p:cNvPr>
          <p:cNvSpPr txBox="1">
            <a:spLocks noChangeArrowheads="1"/>
          </p:cNvSpPr>
          <p:nvPr/>
        </p:nvSpPr>
        <p:spPr bwMode="auto">
          <a:xfrm>
            <a:off x="3503613" y="787400"/>
            <a:ext cx="45212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sym typeface="Roboto" panose="02000000000000000000" pitchFamily="2" charset="0"/>
              </a:rPr>
              <a:t>Единицы (компоненты) содержания образования, которые отражают предмет конкретной науки, а также дидактические особенности изучаемого материала и возможности его усвоить учениками разного возраста и уровня подготовки</a:t>
            </a:r>
          </a:p>
        </p:txBody>
      </p:sp>
      <p:sp>
        <p:nvSpPr>
          <p:cNvPr id="34825" name="TextBox 28">
            <a:extLst>
              <a:ext uri="{FF2B5EF4-FFF2-40B4-BE49-F238E27FC236}">
                <a16:creationId xmlns:a16="http://schemas.microsoft.com/office/drawing/2014/main" xmlns="" id="{23CBBFFD-42C4-4B84-8076-2C0AC8DDD8B1}"/>
              </a:ext>
            </a:extLst>
          </p:cNvPr>
          <p:cNvSpPr txBox="1">
            <a:spLocks noChangeArrowheads="1"/>
          </p:cNvSpPr>
          <p:nvPr/>
        </p:nvSpPr>
        <p:spPr bwMode="auto">
          <a:xfrm>
            <a:off x="3573463" y="5027613"/>
            <a:ext cx="45720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sym typeface="Roboto" panose="02000000000000000000" pitchFamily="2" charset="0"/>
              </a:rPr>
              <a:t>Часть содержания образования, в пределах которой ученик осваивает относительно самостоятельный тематический блок учебного предмета или учебного курса либо несколько взаимосвязанных разделов</a:t>
            </a:r>
          </a:p>
        </p:txBody>
      </p:sp>
      <p:sp>
        <p:nvSpPr>
          <p:cNvPr id="34826" name="TextBox 30">
            <a:extLst>
              <a:ext uri="{FF2B5EF4-FFF2-40B4-BE49-F238E27FC236}">
                <a16:creationId xmlns:a16="http://schemas.microsoft.com/office/drawing/2014/main" xmlns="" id="{61EC22FF-5292-4D59-8F82-BD285BC5D2D9}"/>
              </a:ext>
            </a:extLst>
          </p:cNvPr>
          <p:cNvSpPr txBox="1">
            <a:spLocks noChangeArrowheads="1"/>
          </p:cNvSpPr>
          <p:nvPr/>
        </p:nvSpPr>
        <p:spPr bwMode="auto">
          <a:xfrm>
            <a:off x="3573463" y="3014663"/>
            <a:ext cx="4667250"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sym typeface="Roboto" panose="02000000000000000000" pitchFamily="2" charset="0"/>
              </a:rPr>
              <a:t>Целостная, логически завершенная часть содержания образования, которая расширяет и углубляет материал предметных областей и (или) в пределах которой ученик осваивает относительно самостоятельный тематический блок учебного предмета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46E86F5E-16FC-4C87-B569-51926D4EFC32}"/>
              </a:ext>
            </a:extLst>
          </p:cNvPr>
          <p:cNvSpPr/>
          <p:nvPr/>
        </p:nvSpPr>
        <p:spPr>
          <a:xfrm>
            <a:off x="1041400" y="1603375"/>
            <a:ext cx="7061200" cy="4400550"/>
          </a:xfrm>
          <a:prstGeom prst="rect">
            <a:avLst/>
          </a:prstGeom>
        </p:spPr>
        <p:txBody>
          <a:bodyPr>
            <a:spAutoFit/>
          </a:bodyPr>
          <a:lstStyle/>
          <a:p>
            <a:pPr>
              <a:defRPr/>
            </a:pPr>
            <a:r>
              <a:rPr lang="ru-RU" sz="2000" dirty="0">
                <a:latin typeface="+mn-lt"/>
              </a:rPr>
              <a:t>Какой вариант выбрать: перевести на новые ФГОС сразу все классы с 1 по 9-й или растянуть переход на годы.</a:t>
            </a:r>
          </a:p>
          <a:p>
            <a:pPr>
              <a:defRPr/>
            </a:pPr>
            <a:endParaRPr lang="ru-RU" sz="2000" dirty="0">
              <a:latin typeface="+mn-lt"/>
            </a:endParaRPr>
          </a:p>
          <a:p>
            <a:pPr>
              <a:defRPr/>
            </a:pPr>
            <a:r>
              <a:rPr lang="ru-RU" sz="2000" dirty="0">
                <a:latin typeface="+mn-lt"/>
              </a:rPr>
              <a:t>Как разработать составляющие ООП по новым ФГОС: учебные планы, планы внеурочной деятельности, календарные учебные графики, программы формирования УУД и рабочую программу воспитания.</a:t>
            </a:r>
          </a:p>
          <a:p>
            <a:pPr>
              <a:defRPr/>
            </a:pPr>
            <a:endParaRPr lang="ru-RU" sz="2000" dirty="0">
              <a:latin typeface="+mn-lt"/>
            </a:endParaRPr>
          </a:p>
          <a:p>
            <a:pPr>
              <a:defRPr/>
            </a:pPr>
            <a:r>
              <a:rPr lang="ru-RU" sz="2000" dirty="0">
                <a:latin typeface="+mn-lt"/>
              </a:rPr>
              <a:t>Как организовать углубленное изучение отдельных предметов на уровне НОО и ООО.</a:t>
            </a:r>
          </a:p>
          <a:p>
            <a:pPr>
              <a:defRPr/>
            </a:pPr>
            <a:endParaRPr lang="ru-RU" sz="2000" dirty="0">
              <a:latin typeface="+mn-lt"/>
            </a:endParaRPr>
          </a:p>
          <a:p>
            <a:pPr>
              <a:defRPr/>
            </a:pPr>
            <a:r>
              <a:rPr lang="ru-RU" sz="2000" dirty="0">
                <a:latin typeface="+mn-lt"/>
              </a:rPr>
              <a:t>Как разработать рабочую программу предмета или курса с учетом рабочей программы воспитания и применения ЭОР и ЦОР, как это отразить в программе.</a:t>
            </a:r>
          </a:p>
        </p:txBody>
      </p:sp>
      <p:sp>
        <p:nvSpPr>
          <p:cNvPr id="15363" name="Google Shape;300;p20">
            <a:extLst>
              <a:ext uri="{FF2B5EF4-FFF2-40B4-BE49-F238E27FC236}">
                <a16:creationId xmlns:a16="http://schemas.microsoft.com/office/drawing/2014/main" xmlns="" id="{F7FB6207-0D2B-46C9-9CA2-DE1F7280563F}"/>
              </a:ext>
            </a:extLst>
          </p:cNvPr>
          <p:cNvSpPr>
            <a:spLocks noChangeArrowheads="1"/>
          </p:cNvSpPr>
          <p:nvPr/>
        </p:nvSpPr>
        <p:spPr bwMode="auto">
          <a:xfrm>
            <a:off x="636588" y="1652588"/>
            <a:ext cx="309562" cy="325437"/>
          </a:xfrm>
          <a:prstGeom prst="ellipse">
            <a:avLst/>
          </a:prstGeom>
          <a:solidFill>
            <a:srgbClr val="C00000"/>
          </a:solidFill>
          <a:ln w="9525">
            <a:solidFill>
              <a:srgbClr val="C00000"/>
            </a:solidFill>
            <a:round/>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
        <p:nvSpPr>
          <p:cNvPr id="15364" name="Google Shape;300;p20">
            <a:extLst>
              <a:ext uri="{FF2B5EF4-FFF2-40B4-BE49-F238E27FC236}">
                <a16:creationId xmlns:a16="http://schemas.microsoft.com/office/drawing/2014/main" xmlns="" id="{F38CEE62-FDA9-4708-991F-A08DCF334FA5}"/>
              </a:ext>
            </a:extLst>
          </p:cNvPr>
          <p:cNvSpPr>
            <a:spLocks noChangeArrowheads="1"/>
          </p:cNvSpPr>
          <p:nvPr/>
        </p:nvSpPr>
        <p:spPr bwMode="auto">
          <a:xfrm>
            <a:off x="636588" y="2616200"/>
            <a:ext cx="309562" cy="323850"/>
          </a:xfrm>
          <a:prstGeom prst="ellipse">
            <a:avLst/>
          </a:prstGeom>
          <a:solidFill>
            <a:srgbClr val="C00000"/>
          </a:solidFill>
          <a:ln w="9525">
            <a:solidFill>
              <a:srgbClr val="C00000"/>
            </a:solidFill>
            <a:round/>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
        <p:nvSpPr>
          <p:cNvPr id="15365" name="Google Shape;300;p20">
            <a:extLst>
              <a:ext uri="{FF2B5EF4-FFF2-40B4-BE49-F238E27FC236}">
                <a16:creationId xmlns:a16="http://schemas.microsoft.com/office/drawing/2014/main" xmlns="" id="{76AD4045-32A3-404C-9721-E39E42E23BB5}"/>
              </a:ext>
            </a:extLst>
          </p:cNvPr>
          <p:cNvSpPr>
            <a:spLocks noChangeArrowheads="1"/>
          </p:cNvSpPr>
          <p:nvPr/>
        </p:nvSpPr>
        <p:spPr bwMode="auto">
          <a:xfrm>
            <a:off x="636588" y="4114800"/>
            <a:ext cx="309562" cy="323850"/>
          </a:xfrm>
          <a:prstGeom prst="ellipse">
            <a:avLst/>
          </a:prstGeom>
          <a:solidFill>
            <a:srgbClr val="C00000"/>
          </a:solidFill>
          <a:ln w="9525">
            <a:solidFill>
              <a:srgbClr val="C00000"/>
            </a:solidFill>
            <a:round/>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
        <p:nvSpPr>
          <p:cNvPr id="15366" name="Google Shape;300;p20">
            <a:extLst>
              <a:ext uri="{FF2B5EF4-FFF2-40B4-BE49-F238E27FC236}">
                <a16:creationId xmlns:a16="http://schemas.microsoft.com/office/drawing/2014/main" xmlns="" id="{80870D29-80C9-485E-8C56-EFDCEA881B6D}"/>
              </a:ext>
            </a:extLst>
          </p:cNvPr>
          <p:cNvSpPr>
            <a:spLocks noChangeArrowheads="1"/>
          </p:cNvSpPr>
          <p:nvPr/>
        </p:nvSpPr>
        <p:spPr bwMode="auto">
          <a:xfrm>
            <a:off x="661988" y="5041900"/>
            <a:ext cx="307975" cy="325438"/>
          </a:xfrm>
          <a:prstGeom prst="ellipse">
            <a:avLst/>
          </a:prstGeom>
          <a:solidFill>
            <a:srgbClr val="C00000"/>
          </a:solidFill>
          <a:ln w="9525">
            <a:solidFill>
              <a:srgbClr val="C00000"/>
            </a:solidFill>
            <a:round/>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
        <p:nvSpPr>
          <p:cNvPr id="9" name="Google Shape;865;p29">
            <a:extLst>
              <a:ext uri="{FF2B5EF4-FFF2-40B4-BE49-F238E27FC236}">
                <a16:creationId xmlns:a16="http://schemas.microsoft.com/office/drawing/2014/main" xmlns="" id="{FD6D5DA7-0179-4CD8-803D-127E21E378AF}"/>
              </a:ext>
            </a:extLst>
          </p:cNvPr>
          <p:cNvSpPr txBox="1">
            <a:spLocks noGrp="1"/>
          </p:cNvSpPr>
          <p:nvPr>
            <p:ph type="title"/>
          </p:nvPr>
        </p:nvSpPr>
        <p:spPr>
          <a:xfrm>
            <a:off x="0" y="911225"/>
            <a:ext cx="8229600" cy="457200"/>
          </a:xfrm>
        </p:spPr>
        <p:txBody>
          <a:bodyPr spcFirstLastPara="1" lIns="91425" tIns="91425" rIns="91425" bIns="91425">
            <a:noAutofit/>
          </a:bodyPr>
          <a:lstStyle/>
          <a:p>
            <a:pPr>
              <a:spcBef>
                <a:spcPts val="0"/>
              </a:spcBef>
              <a:spcAft>
                <a:spcPts val="0"/>
              </a:spcAft>
              <a:defRPr/>
            </a:pPr>
            <a:r>
              <a:rPr lang="ru-RU" sz="2800" b="1" dirty="0">
                <a:latin typeface="+mn-lt"/>
              </a:rPr>
              <a:t>Программа </a:t>
            </a:r>
            <a:r>
              <a:rPr lang="ru-RU" sz="2800" b="1" dirty="0" err="1">
                <a:latin typeface="+mn-lt"/>
              </a:rPr>
              <a:t>вебинара</a:t>
            </a:r>
            <a:endParaRPr lang="ru-RU" sz="2800" b="1"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oogle Shape;71;p16">
            <a:extLst>
              <a:ext uri="{FF2B5EF4-FFF2-40B4-BE49-F238E27FC236}">
                <a16:creationId xmlns:a16="http://schemas.microsoft.com/office/drawing/2014/main" xmlns="" id="{92C7A40B-09EA-44A9-9594-ED13C4CF52F9}"/>
              </a:ext>
            </a:extLst>
          </p:cNvPr>
          <p:cNvGrpSpPr>
            <a:grpSpLocks/>
          </p:cNvGrpSpPr>
          <p:nvPr/>
        </p:nvGrpSpPr>
        <p:grpSpPr bwMode="auto">
          <a:xfrm>
            <a:off x="3352800" y="1724025"/>
            <a:ext cx="1728788" cy="4148138"/>
            <a:chOff x="3700650" y="1132150"/>
            <a:chExt cx="1729500" cy="4148100"/>
          </a:xfrm>
        </p:grpSpPr>
        <p:sp>
          <p:nvSpPr>
            <p:cNvPr id="3" name="Google Shape;72;p16">
              <a:extLst>
                <a:ext uri="{FF2B5EF4-FFF2-40B4-BE49-F238E27FC236}">
                  <a16:creationId xmlns:a16="http://schemas.microsoft.com/office/drawing/2014/main" xmlns="" id="{848467DF-AB9D-4223-BE3C-D765DCC059F7}"/>
                </a:ext>
              </a:extLst>
            </p:cNvPr>
            <p:cNvSpPr/>
            <p:nvPr/>
          </p:nvSpPr>
          <p:spPr>
            <a:xfrm>
              <a:off x="3700650" y="1132150"/>
              <a:ext cx="1729500" cy="4148100"/>
            </a:xfrm>
            <a:prstGeom prst="round2SameRect">
              <a:avLst>
                <a:gd name="adj1" fmla="val 50000"/>
                <a:gd name="adj2" fmla="val 0"/>
              </a:avLst>
            </a:prstGeom>
            <a:noFill/>
            <a:ln w="9525" cap="flat" cmpd="sng">
              <a:solidFill>
                <a:schemeClr val="dk2"/>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sp>
          <p:nvSpPr>
            <p:cNvPr id="4" name="Google Shape;73;p16">
              <a:extLst>
                <a:ext uri="{FF2B5EF4-FFF2-40B4-BE49-F238E27FC236}">
                  <a16:creationId xmlns:a16="http://schemas.microsoft.com/office/drawing/2014/main" xmlns="" id="{1E0FA4DE-E4F5-4566-BB05-0813EA019220}"/>
                </a:ext>
              </a:extLst>
            </p:cNvPr>
            <p:cNvSpPr/>
            <p:nvPr/>
          </p:nvSpPr>
          <p:spPr>
            <a:xfrm>
              <a:off x="3953167" y="1370273"/>
              <a:ext cx="1238760" cy="1239827"/>
            </a:xfrm>
            <a:prstGeom prst="arc">
              <a:avLst>
                <a:gd name="adj1" fmla="val 13713037"/>
                <a:gd name="adj2" fmla="val 18809163"/>
              </a:avLst>
            </a:prstGeom>
            <a:noFill/>
            <a:ln w="9525" cap="flat" cmpd="sng">
              <a:solidFill>
                <a:schemeClr val="dk2"/>
              </a:solidFill>
              <a:prstDash val="solid"/>
              <a:round/>
              <a:headEnd type="none" w="sm" len="sm"/>
              <a:tailEnd type="triangle" w="sm" len="sm"/>
            </a:ln>
          </p:spPr>
          <p:txBody>
            <a:bodyPr spcFirstLastPara="1" lIns="91425" tIns="91425" rIns="91425" bIns="91425" anchor="ctr"/>
            <a:lstStyle/>
            <a:p>
              <a:pPr>
                <a:spcBef>
                  <a:spcPts val="0"/>
                </a:spcBef>
                <a:spcAft>
                  <a:spcPts val="0"/>
                </a:spcAft>
                <a:defRPr/>
              </a:pPr>
              <a:endParaRPr>
                <a:latin typeface="+mn-lt"/>
              </a:endParaRPr>
            </a:p>
          </p:txBody>
        </p:sp>
        <p:cxnSp>
          <p:nvCxnSpPr>
            <p:cNvPr id="36904" name="Google Shape;74;p16">
              <a:extLst>
                <a:ext uri="{FF2B5EF4-FFF2-40B4-BE49-F238E27FC236}">
                  <a16:creationId xmlns:a16="http://schemas.microsoft.com/office/drawing/2014/main" xmlns="" id="{89D577C2-88AA-450F-BA52-5A7AE06A87F1}"/>
                </a:ext>
              </a:extLst>
            </p:cNvPr>
            <p:cNvCxnSpPr>
              <a:cxnSpLocks noChangeShapeType="1"/>
            </p:cNvCxnSpPr>
            <p:nvPr/>
          </p:nvCxnSpPr>
          <p:spPr bwMode="auto">
            <a:xfrm rot="10800000">
              <a:off x="4011325" y="1868638"/>
              <a:ext cx="0" cy="6246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cxnSp>
        <p:cxnSp>
          <p:nvCxnSpPr>
            <p:cNvPr id="36905" name="Google Shape;75;p16">
              <a:extLst>
                <a:ext uri="{FF2B5EF4-FFF2-40B4-BE49-F238E27FC236}">
                  <a16:creationId xmlns:a16="http://schemas.microsoft.com/office/drawing/2014/main" xmlns="" id="{4B34A73E-3922-4C63-B447-8F4A96699256}"/>
                </a:ext>
              </a:extLst>
            </p:cNvPr>
            <p:cNvCxnSpPr>
              <a:cxnSpLocks noChangeShapeType="1"/>
            </p:cNvCxnSpPr>
            <p:nvPr/>
          </p:nvCxnSpPr>
          <p:spPr bwMode="auto">
            <a:xfrm rot="10800000">
              <a:off x="5133875" y="1868638"/>
              <a:ext cx="0" cy="624600"/>
            </a:xfrm>
            <a:prstGeom prst="straightConnector1">
              <a:avLst/>
            </a:prstGeom>
            <a:noFill/>
            <a:ln w="9525">
              <a:solidFill>
                <a:schemeClr val="tx2"/>
              </a:solidFill>
              <a:round/>
              <a:headEnd type="triangle" w="med" len="med"/>
              <a:tailEnd/>
            </a:ln>
            <a:extLst>
              <a:ext uri="{909E8E84-426E-40DD-AFC4-6F175D3DCCD1}">
                <a14:hiddenFill xmlns:a14="http://schemas.microsoft.com/office/drawing/2010/main" xmlns="">
                  <a:noFill/>
                </a14:hiddenFill>
              </a:ext>
            </a:extLst>
          </p:spPr>
        </p:cxnSp>
        <p:cxnSp>
          <p:nvCxnSpPr>
            <p:cNvPr id="36906" name="Google Shape;76;p16">
              <a:extLst>
                <a:ext uri="{FF2B5EF4-FFF2-40B4-BE49-F238E27FC236}">
                  <a16:creationId xmlns:a16="http://schemas.microsoft.com/office/drawing/2014/main" xmlns="" id="{B1B57232-63B7-4117-B63F-7D02BC7BC65D}"/>
                </a:ext>
              </a:extLst>
            </p:cNvPr>
            <p:cNvCxnSpPr>
              <a:cxnSpLocks noChangeShapeType="1"/>
            </p:cNvCxnSpPr>
            <p:nvPr/>
          </p:nvCxnSpPr>
          <p:spPr bwMode="auto">
            <a:xfrm rot="10800000">
              <a:off x="4011325" y="3370988"/>
              <a:ext cx="0" cy="6246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cxnSp>
        <p:cxnSp>
          <p:nvCxnSpPr>
            <p:cNvPr id="36907" name="Google Shape;77;p16">
              <a:extLst>
                <a:ext uri="{FF2B5EF4-FFF2-40B4-BE49-F238E27FC236}">
                  <a16:creationId xmlns:a16="http://schemas.microsoft.com/office/drawing/2014/main" xmlns="" id="{4FDDEB73-90BB-4124-BF1E-AB629A341735}"/>
                </a:ext>
              </a:extLst>
            </p:cNvPr>
            <p:cNvCxnSpPr>
              <a:cxnSpLocks noChangeShapeType="1"/>
            </p:cNvCxnSpPr>
            <p:nvPr/>
          </p:nvCxnSpPr>
          <p:spPr bwMode="auto">
            <a:xfrm rot="10800000">
              <a:off x="5133875" y="3370988"/>
              <a:ext cx="0" cy="624600"/>
            </a:xfrm>
            <a:prstGeom prst="straightConnector1">
              <a:avLst/>
            </a:prstGeom>
            <a:noFill/>
            <a:ln w="9525">
              <a:solidFill>
                <a:schemeClr val="tx2"/>
              </a:solidFill>
              <a:round/>
              <a:headEnd type="triangle" w="med" len="med"/>
              <a:tailEnd/>
            </a:ln>
            <a:extLst>
              <a:ext uri="{909E8E84-426E-40DD-AFC4-6F175D3DCCD1}">
                <a14:hiddenFill xmlns:a14="http://schemas.microsoft.com/office/drawing/2010/main" xmlns="">
                  <a:noFill/>
                </a14:hiddenFill>
              </a:ext>
            </a:extLst>
          </p:spPr>
        </p:cxnSp>
      </p:grpSp>
      <p:sp>
        <p:nvSpPr>
          <p:cNvPr id="34818" name="Google Shape;78;p16">
            <a:extLst>
              <a:ext uri="{FF2B5EF4-FFF2-40B4-BE49-F238E27FC236}">
                <a16:creationId xmlns:a16="http://schemas.microsoft.com/office/drawing/2014/main" xmlns="" id="{F8B62878-11FC-48CB-91FF-C12AB69208F0}"/>
              </a:ext>
            </a:extLst>
          </p:cNvPr>
          <p:cNvSpPr txBox="1">
            <a:spLocks/>
          </p:cNvSpPr>
          <p:nvPr/>
        </p:nvSpPr>
        <p:spPr bwMode="auto">
          <a:xfrm>
            <a:off x="3175" y="6288088"/>
            <a:ext cx="8229600" cy="5016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Обеспечивает индивидуальные потребности обучающихся</a:t>
            </a:r>
          </a:p>
        </p:txBody>
      </p:sp>
      <p:grpSp>
        <p:nvGrpSpPr>
          <p:cNvPr id="36868" name="Google Shape;79;p16">
            <a:extLst>
              <a:ext uri="{FF2B5EF4-FFF2-40B4-BE49-F238E27FC236}">
                <a16:creationId xmlns:a16="http://schemas.microsoft.com/office/drawing/2014/main" xmlns="" id="{DB68C3A0-D3D1-47C9-8B48-CED188029CAB}"/>
              </a:ext>
            </a:extLst>
          </p:cNvPr>
          <p:cNvGrpSpPr>
            <a:grpSpLocks/>
          </p:cNvGrpSpPr>
          <p:nvPr/>
        </p:nvGrpSpPr>
        <p:grpSpPr bwMode="auto">
          <a:xfrm>
            <a:off x="296863" y="1724025"/>
            <a:ext cx="3365500" cy="3362325"/>
            <a:chOff x="645246" y="1132150"/>
            <a:chExt cx="3366079" cy="3362178"/>
          </a:xfrm>
        </p:grpSpPr>
        <p:sp>
          <p:nvSpPr>
            <p:cNvPr id="34844" name="Google Shape;81;p16">
              <a:extLst>
                <a:ext uri="{FF2B5EF4-FFF2-40B4-BE49-F238E27FC236}">
                  <a16:creationId xmlns:a16="http://schemas.microsoft.com/office/drawing/2014/main" xmlns="" id="{592CA587-E43F-4ED3-85E2-056B2A0192CE}"/>
                </a:ext>
              </a:extLst>
            </p:cNvPr>
            <p:cNvSpPr txBox="1">
              <a:spLocks noChangeArrowheads="1"/>
            </p:cNvSpPr>
            <p:nvPr/>
          </p:nvSpPr>
          <p:spPr bwMode="auto">
            <a:xfrm>
              <a:off x="645246" y="4219703"/>
              <a:ext cx="2060930" cy="274625"/>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600" b="1" dirty="0">
                  <a:solidFill>
                    <a:srgbClr val="000000"/>
                  </a:solidFill>
                  <a:latin typeface="+mn-lt"/>
                  <a:sym typeface="Fira Sans Extra Condensed" panose="020F0502020204030204" pitchFamily="34" charset="0"/>
                </a:rPr>
                <a:t>учебные предметы</a:t>
              </a:r>
            </a:p>
          </p:txBody>
        </p:sp>
        <p:sp>
          <p:nvSpPr>
            <p:cNvPr id="12" name="Google Shape;83;p16">
              <a:extLst>
                <a:ext uri="{FF2B5EF4-FFF2-40B4-BE49-F238E27FC236}">
                  <a16:creationId xmlns:a16="http://schemas.microsoft.com/office/drawing/2014/main" xmlns="" id="{5226FC0F-2A21-4EFD-98EE-082112488C3F}"/>
                </a:ext>
              </a:extLst>
            </p:cNvPr>
            <p:cNvSpPr/>
            <p:nvPr/>
          </p:nvSpPr>
          <p:spPr>
            <a:xfrm>
              <a:off x="3415910" y="1132150"/>
              <a:ext cx="595415" cy="595287"/>
            </a:xfrm>
            <a:prstGeom prst="ellipse">
              <a:avLst/>
            </a:prstGeom>
            <a:solidFill>
              <a:schemeClr val="accent3"/>
            </a:solidFill>
            <a:ln>
              <a:noFill/>
            </a:ln>
          </p:spPr>
          <p:txBody>
            <a:bodyPr spcFirstLastPara="1" lIns="91425" tIns="91425" rIns="91425" bIns="91425" anchor="ctr"/>
            <a:lstStyle/>
            <a:p>
              <a:pPr algn="ctr">
                <a:spcBef>
                  <a:spcPts val="0"/>
                </a:spcBef>
                <a:spcAft>
                  <a:spcPts val="0"/>
                </a:spcAft>
                <a:defRPr/>
              </a:pPr>
              <a:r>
                <a:rPr lang="es" b="1">
                  <a:solidFill>
                    <a:schemeClr val="lt1"/>
                  </a:solidFill>
                  <a:latin typeface="+mn-lt"/>
                  <a:ea typeface="Fira Sans Extra Condensed"/>
                  <a:cs typeface="Fira Sans Extra Condensed"/>
                  <a:sym typeface="Fira Sans Extra Condensed"/>
                </a:rPr>
                <a:t>03</a:t>
              </a:r>
              <a:endParaRPr b="1">
                <a:solidFill>
                  <a:schemeClr val="lt1"/>
                </a:solidFill>
                <a:latin typeface="+mn-lt"/>
                <a:ea typeface="Fira Sans Extra Condensed"/>
                <a:cs typeface="Fira Sans Extra Condensed"/>
                <a:sym typeface="Fira Sans Extra Condensed"/>
              </a:endParaRPr>
            </a:p>
          </p:txBody>
        </p:sp>
      </p:grpSp>
      <p:grpSp>
        <p:nvGrpSpPr>
          <p:cNvPr id="36869" name="Google Shape;84;p16">
            <a:extLst>
              <a:ext uri="{FF2B5EF4-FFF2-40B4-BE49-F238E27FC236}">
                <a16:creationId xmlns:a16="http://schemas.microsoft.com/office/drawing/2014/main" xmlns="" id="{05671E05-177D-47CD-9789-A3C74F0A1FE7}"/>
              </a:ext>
            </a:extLst>
          </p:cNvPr>
          <p:cNvGrpSpPr>
            <a:grpSpLocks/>
          </p:cNvGrpSpPr>
          <p:nvPr/>
        </p:nvGrpSpPr>
        <p:grpSpPr bwMode="auto">
          <a:xfrm>
            <a:off x="280988" y="3227388"/>
            <a:ext cx="3381375" cy="595312"/>
            <a:chOff x="629675" y="2634513"/>
            <a:chExt cx="3381650" cy="595200"/>
          </a:xfrm>
        </p:grpSpPr>
        <p:sp>
          <p:nvSpPr>
            <p:cNvPr id="34842" name="Google Shape;86;p16">
              <a:extLst>
                <a:ext uri="{FF2B5EF4-FFF2-40B4-BE49-F238E27FC236}">
                  <a16:creationId xmlns:a16="http://schemas.microsoft.com/office/drawing/2014/main" xmlns="" id="{74C8F448-A31E-42A9-99FC-52377776C622}"/>
                </a:ext>
              </a:extLst>
            </p:cNvPr>
            <p:cNvSpPr txBox="1">
              <a:spLocks noChangeArrowheads="1"/>
            </p:cNvSpPr>
            <p:nvPr/>
          </p:nvSpPr>
          <p:spPr bwMode="auto">
            <a:xfrm>
              <a:off x="629675" y="2763076"/>
              <a:ext cx="2060743" cy="27617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600" b="1">
                  <a:latin typeface="+mn-lt"/>
                  <a:sym typeface="Fira Sans Extra Condensed" panose="020F0502020204030204" pitchFamily="34" charset="0"/>
                </a:rPr>
                <a:t>учебные курсы</a:t>
              </a:r>
              <a:endParaRPr lang="ru-RU" altLang="ru-RU" sz="1600" b="1">
                <a:solidFill>
                  <a:srgbClr val="000000"/>
                </a:solidFill>
                <a:latin typeface="+mn-lt"/>
                <a:sym typeface="Fira Sans Extra Condensed" panose="020F0502020204030204" pitchFamily="34" charset="0"/>
              </a:endParaRPr>
            </a:p>
          </p:txBody>
        </p:sp>
        <p:sp>
          <p:nvSpPr>
            <p:cNvPr id="34843" name="Google Shape;88;p16">
              <a:extLst>
                <a:ext uri="{FF2B5EF4-FFF2-40B4-BE49-F238E27FC236}">
                  <a16:creationId xmlns:a16="http://schemas.microsoft.com/office/drawing/2014/main" xmlns="" id="{482E4C22-1DB5-4585-BE5E-7E8B49BC2F50}"/>
                </a:ext>
              </a:extLst>
            </p:cNvPr>
            <p:cNvSpPr>
              <a:spLocks noChangeArrowheads="1"/>
            </p:cNvSpPr>
            <p:nvPr/>
          </p:nvSpPr>
          <p:spPr bwMode="auto">
            <a:xfrm>
              <a:off x="3415964" y="2634513"/>
              <a:ext cx="595361" cy="595200"/>
            </a:xfrm>
            <a:prstGeom prst="ellipse">
              <a:avLst/>
            </a:prstGeom>
            <a:solidFill>
              <a:schemeClr val="accent1"/>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solidFill>
                    <a:srgbClr val="FFFFFF"/>
                  </a:solidFill>
                  <a:latin typeface="+mn-lt"/>
                  <a:sym typeface="Fira Sans Extra Condensed" panose="020F0502020204030204" pitchFamily="34" charset="0"/>
                </a:rPr>
                <a:t>02</a:t>
              </a:r>
            </a:p>
          </p:txBody>
        </p:sp>
      </p:grpSp>
      <p:grpSp>
        <p:nvGrpSpPr>
          <p:cNvPr id="36870" name="Google Shape;89;p16">
            <a:extLst>
              <a:ext uri="{FF2B5EF4-FFF2-40B4-BE49-F238E27FC236}">
                <a16:creationId xmlns:a16="http://schemas.microsoft.com/office/drawing/2014/main" xmlns="" id="{10AAD9C4-3695-45FF-86B2-5FAC6BB5F599}"/>
              </a:ext>
            </a:extLst>
          </p:cNvPr>
          <p:cNvGrpSpPr>
            <a:grpSpLocks/>
          </p:cNvGrpSpPr>
          <p:nvPr/>
        </p:nvGrpSpPr>
        <p:grpSpPr bwMode="auto">
          <a:xfrm>
            <a:off x="179388" y="2009775"/>
            <a:ext cx="3482975" cy="3314700"/>
            <a:chOff x="527234" y="1417626"/>
            <a:chExt cx="3484091" cy="3314449"/>
          </a:xfrm>
        </p:grpSpPr>
        <p:sp>
          <p:nvSpPr>
            <p:cNvPr id="34840" name="Google Shape;91;p16">
              <a:extLst>
                <a:ext uri="{FF2B5EF4-FFF2-40B4-BE49-F238E27FC236}">
                  <a16:creationId xmlns:a16="http://schemas.microsoft.com/office/drawing/2014/main" xmlns="" id="{AFBC42EB-0051-4407-9E60-88E9C1B99400}"/>
                </a:ext>
              </a:extLst>
            </p:cNvPr>
            <p:cNvSpPr txBox="1">
              <a:spLocks noChangeArrowheads="1"/>
            </p:cNvSpPr>
            <p:nvPr/>
          </p:nvSpPr>
          <p:spPr bwMode="auto">
            <a:xfrm>
              <a:off x="527234" y="1417626"/>
              <a:ext cx="2061235" cy="274617"/>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600" b="1" dirty="0">
                  <a:solidFill>
                    <a:srgbClr val="000000"/>
                  </a:solidFill>
                  <a:latin typeface="+mn-lt"/>
                  <a:sym typeface="Fira Sans Extra Condensed" panose="020F0502020204030204" pitchFamily="34" charset="0"/>
                </a:rPr>
                <a:t>учебные модули по выбору родителей /обучающихся</a:t>
              </a:r>
            </a:p>
          </p:txBody>
        </p:sp>
        <p:sp>
          <p:nvSpPr>
            <p:cNvPr id="34841" name="Google Shape;93;p16">
              <a:extLst>
                <a:ext uri="{FF2B5EF4-FFF2-40B4-BE49-F238E27FC236}">
                  <a16:creationId xmlns:a16="http://schemas.microsoft.com/office/drawing/2014/main" xmlns="" id="{21F8DA9C-9075-4B08-B7A7-9F466530B5BB}"/>
                </a:ext>
              </a:extLst>
            </p:cNvPr>
            <p:cNvSpPr>
              <a:spLocks noChangeArrowheads="1"/>
            </p:cNvSpPr>
            <p:nvPr/>
          </p:nvSpPr>
          <p:spPr bwMode="auto">
            <a:xfrm>
              <a:off x="3415821" y="4136808"/>
              <a:ext cx="595504" cy="595267"/>
            </a:xfrm>
            <a:prstGeom prst="ellips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solidFill>
                    <a:srgbClr val="FFFFFF"/>
                  </a:solidFill>
                  <a:latin typeface="+mn-lt"/>
                  <a:sym typeface="Fira Sans Extra Condensed" panose="020F0502020204030204" pitchFamily="34" charset="0"/>
                </a:rPr>
                <a:t>01</a:t>
              </a:r>
            </a:p>
          </p:txBody>
        </p:sp>
      </p:grpSp>
      <p:sp>
        <p:nvSpPr>
          <p:cNvPr id="19" name="Google Shape;97;p16">
            <a:extLst>
              <a:ext uri="{FF2B5EF4-FFF2-40B4-BE49-F238E27FC236}">
                <a16:creationId xmlns:a16="http://schemas.microsoft.com/office/drawing/2014/main" xmlns="" id="{369A7528-3C36-4DA4-AB02-3DFF07A07BFD}"/>
              </a:ext>
            </a:extLst>
          </p:cNvPr>
          <p:cNvSpPr/>
          <p:nvPr/>
        </p:nvSpPr>
        <p:spPr>
          <a:xfrm>
            <a:off x="4786313" y="1724025"/>
            <a:ext cx="593725" cy="595313"/>
          </a:xfrm>
          <a:prstGeom prst="ellipse">
            <a:avLst/>
          </a:prstGeom>
          <a:solidFill>
            <a:schemeClr val="accent4"/>
          </a:solidFill>
          <a:ln>
            <a:noFill/>
          </a:ln>
        </p:spPr>
        <p:txBody>
          <a:bodyPr spcFirstLastPara="1" lIns="91425" tIns="91425" rIns="91425" bIns="91425" anchor="ctr"/>
          <a:lstStyle/>
          <a:p>
            <a:pPr algn="ctr">
              <a:spcBef>
                <a:spcPts val="0"/>
              </a:spcBef>
              <a:spcAft>
                <a:spcPts val="0"/>
              </a:spcAft>
              <a:defRPr/>
            </a:pPr>
            <a:r>
              <a:rPr lang="es" b="1">
                <a:solidFill>
                  <a:schemeClr val="lt1"/>
                </a:solidFill>
                <a:latin typeface="+mn-lt"/>
                <a:ea typeface="Fira Sans Extra Condensed"/>
                <a:cs typeface="Fira Sans Extra Condensed"/>
                <a:sym typeface="Fira Sans Extra Condensed"/>
              </a:rPr>
              <a:t>04</a:t>
            </a:r>
            <a:endParaRPr b="1">
              <a:solidFill>
                <a:schemeClr val="lt1"/>
              </a:solidFill>
              <a:latin typeface="+mn-lt"/>
              <a:ea typeface="Fira Sans Extra Condensed"/>
              <a:cs typeface="Fira Sans Extra Condensed"/>
              <a:sym typeface="Fira Sans Extra Condensed"/>
            </a:endParaRPr>
          </a:p>
        </p:txBody>
      </p:sp>
      <p:sp>
        <p:nvSpPr>
          <p:cNvPr id="34823" name="Google Shape;107;p16">
            <a:extLst>
              <a:ext uri="{FF2B5EF4-FFF2-40B4-BE49-F238E27FC236}">
                <a16:creationId xmlns:a16="http://schemas.microsoft.com/office/drawing/2014/main" xmlns="" id="{9337ABF6-81B0-4757-B5A2-9685B07497E1}"/>
              </a:ext>
            </a:extLst>
          </p:cNvPr>
          <p:cNvSpPr>
            <a:spLocks noChangeArrowheads="1"/>
          </p:cNvSpPr>
          <p:nvPr/>
        </p:nvSpPr>
        <p:spPr bwMode="auto">
          <a:xfrm>
            <a:off x="4786313" y="4729163"/>
            <a:ext cx="593725" cy="595312"/>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solidFill>
                  <a:srgbClr val="FFFFFF"/>
                </a:solidFill>
                <a:latin typeface="+mn-lt"/>
                <a:sym typeface="Fira Sans Extra Condensed" panose="020F0502020204030204" pitchFamily="34" charset="0"/>
              </a:rPr>
              <a:t>06</a:t>
            </a:r>
          </a:p>
        </p:txBody>
      </p:sp>
      <p:sp>
        <p:nvSpPr>
          <p:cNvPr id="21" name="Google Shape;108;p16">
            <a:extLst>
              <a:ext uri="{FF2B5EF4-FFF2-40B4-BE49-F238E27FC236}">
                <a16:creationId xmlns:a16="http://schemas.microsoft.com/office/drawing/2014/main" xmlns="" id="{0F5F9E42-3583-403A-A6B3-CD887281267E}"/>
              </a:ext>
            </a:extLst>
          </p:cNvPr>
          <p:cNvSpPr/>
          <p:nvPr/>
        </p:nvSpPr>
        <p:spPr>
          <a:xfrm>
            <a:off x="2170113" y="1936750"/>
            <a:ext cx="173037" cy="171450"/>
          </a:xfrm>
          <a:prstGeom prst="ellipse">
            <a:avLst/>
          </a:prstGeom>
          <a:solidFill>
            <a:schemeClr val="accent3"/>
          </a:solidFill>
          <a:ln>
            <a:noFill/>
          </a:ln>
        </p:spPr>
        <p:txBody>
          <a:bodyPr spcFirstLastPara="1" lIns="91425" tIns="91425" rIns="91425" bIns="91425" anchor="ctr"/>
          <a:lstStyle/>
          <a:p>
            <a:pPr algn="ctr">
              <a:spcBef>
                <a:spcPts val="0"/>
              </a:spcBef>
              <a:spcAft>
                <a:spcPts val="0"/>
              </a:spcAft>
              <a:defRPr/>
            </a:pPr>
            <a:endParaRPr b="1">
              <a:solidFill>
                <a:schemeClr val="lt1"/>
              </a:solidFill>
              <a:latin typeface="+mn-lt"/>
              <a:ea typeface="Fira Sans Extra Condensed"/>
              <a:cs typeface="Fira Sans Extra Condensed"/>
              <a:sym typeface="Fira Sans Extra Condensed"/>
            </a:endParaRPr>
          </a:p>
        </p:txBody>
      </p:sp>
      <p:sp>
        <p:nvSpPr>
          <p:cNvPr id="34825" name="Google Shape;109;p16">
            <a:extLst>
              <a:ext uri="{FF2B5EF4-FFF2-40B4-BE49-F238E27FC236}">
                <a16:creationId xmlns:a16="http://schemas.microsoft.com/office/drawing/2014/main" xmlns="" id="{2522CD1C-D2ED-4395-AD93-B5E7200849C2}"/>
              </a:ext>
            </a:extLst>
          </p:cNvPr>
          <p:cNvSpPr>
            <a:spLocks noChangeArrowheads="1"/>
          </p:cNvSpPr>
          <p:nvPr/>
        </p:nvSpPr>
        <p:spPr bwMode="auto">
          <a:xfrm>
            <a:off x="2170113" y="3438525"/>
            <a:ext cx="173037" cy="171450"/>
          </a:xfrm>
          <a:prstGeom prst="ellipse">
            <a:avLst/>
          </a:prstGeom>
          <a:solidFill>
            <a:schemeClr val="accent1"/>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800" b="1">
              <a:solidFill>
                <a:srgbClr val="FFFFFF"/>
              </a:solidFill>
              <a:latin typeface="+mn-lt"/>
              <a:sym typeface="Fira Sans Extra Condensed" panose="020F0502020204030204" pitchFamily="34" charset="0"/>
            </a:endParaRPr>
          </a:p>
        </p:txBody>
      </p:sp>
      <p:sp>
        <p:nvSpPr>
          <p:cNvPr id="34826" name="Google Shape;110;p16">
            <a:extLst>
              <a:ext uri="{FF2B5EF4-FFF2-40B4-BE49-F238E27FC236}">
                <a16:creationId xmlns:a16="http://schemas.microsoft.com/office/drawing/2014/main" xmlns="" id="{6DA409D1-A3C7-45DE-A9E7-002225E677DC}"/>
              </a:ext>
            </a:extLst>
          </p:cNvPr>
          <p:cNvSpPr>
            <a:spLocks noChangeArrowheads="1"/>
          </p:cNvSpPr>
          <p:nvPr/>
        </p:nvSpPr>
        <p:spPr bwMode="auto">
          <a:xfrm>
            <a:off x="2170113" y="4940300"/>
            <a:ext cx="173037" cy="173038"/>
          </a:xfrm>
          <a:prstGeom prst="ellips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800" b="1">
              <a:solidFill>
                <a:srgbClr val="FFFFFF"/>
              </a:solidFill>
              <a:latin typeface="+mn-lt"/>
              <a:sym typeface="Fira Sans Extra Condensed" panose="020F0502020204030204" pitchFamily="34" charset="0"/>
            </a:endParaRPr>
          </a:p>
        </p:txBody>
      </p:sp>
      <p:cxnSp>
        <p:nvCxnSpPr>
          <p:cNvPr id="36876" name="Google Shape;111;p16">
            <a:extLst>
              <a:ext uri="{FF2B5EF4-FFF2-40B4-BE49-F238E27FC236}">
                <a16:creationId xmlns:a16="http://schemas.microsoft.com/office/drawing/2014/main" xmlns="" id="{C15AF5A0-B4B1-4C11-9972-0470CCBE75CC}"/>
              </a:ext>
            </a:extLst>
          </p:cNvPr>
          <p:cNvCxnSpPr>
            <a:cxnSpLocks noChangeShapeType="1"/>
            <a:stCxn id="34826" idx="6"/>
            <a:endCxn id="34841" idx="2"/>
          </p:cNvCxnSpPr>
          <p:nvPr/>
        </p:nvCxnSpPr>
        <p:spPr bwMode="auto">
          <a:xfrm>
            <a:off x="2343150" y="5027613"/>
            <a:ext cx="723900" cy="0"/>
          </a:xfrm>
          <a:prstGeom prst="straightConnector1">
            <a:avLst/>
          </a:prstGeom>
          <a:noFill/>
          <a:ln w="9525">
            <a:solidFill>
              <a:schemeClr val="tx2"/>
            </a:solidFill>
            <a:round/>
            <a:headEnd/>
            <a:tailEnd/>
          </a:ln>
          <a:extLst>
            <a:ext uri="{909E8E84-426E-40DD-AFC4-6F175D3DCCD1}">
              <a14:hiddenFill xmlns:a14="http://schemas.microsoft.com/office/drawing/2010/main" xmlns="">
                <a:noFill/>
              </a14:hiddenFill>
            </a:ext>
          </a:extLst>
        </p:spPr>
      </p:cxnSp>
      <p:cxnSp>
        <p:nvCxnSpPr>
          <p:cNvPr id="36877" name="Google Shape;112;p16">
            <a:extLst>
              <a:ext uri="{FF2B5EF4-FFF2-40B4-BE49-F238E27FC236}">
                <a16:creationId xmlns:a16="http://schemas.microsoft.com/office/drawing/2014/main" xmlns="" id="{BAD8F608-66DD-40BD-869B-54AEA1430857}"/>
              </a:ext>
            </a:extLst>
          </p:cNvPr>
          <p:cNvCxnSpPr>
            <a:cxnSpLocks noChangeShapeType="1"/>
            <a:stCxn id="34825" idx="6"/>
            <a:endCxn id="34843" idx="2"/>
          </p:cNvCxnSpPr>
          <p:nvPr/>
        </p:nvCxnSpPr>
        <p:spPr bwMode="auto">
          <a:xfrm>
            <a:off x="2343150" y="3524250"/>
            <a:ext cx="723900" cy="0"/>
          </a:xfrm>
          <a:prstGeom prst="straightConnector1">
            <a:avLst/>
          </a:prstGeom>
          <a:noFill/>
          <a:ln w="9525">
            <a:solidFill>
              <a:schemeClr val="tx2"/>
            </a:solidFill>
            <a:round/>
            <a:headEnd/>
            <a:tailEnd/>
          </a:ln>
          <a:extLst>
            <a:ext uri="{909E8E84-426E-40DD-AFC4-6F175D3DCCD1}">
              <a14:hiddenFill xmlns:a14="http://schemas.microsoft.com/office/drawing/2010/main" xmlns="">
                <a:noFill/>
              </a14:hiddenFill>
            </a:ext>
          </a:extLst>
        </p:spPr>
      </p:cxnSp>
      <p:cxnSp>
        <p:nvCxnSpPr>
          <p:cNvPr id="36878" name="Google Shape;113;p16">
            <a:extLst>
              <a:ext uri="{FF2B5EF4-FFF2-40B4-BE49-F238E27FC236}">
                <a16:creationId xmlns:a16="http://schemas.microsoft.com/office/drawing/2014/main" xmlns="" id="{6E02264C-EFD2-45A9-A472-A7EB8800312A}"/>
              </a:ext>
            </a:extLst>
          </p:cNvPr>
          <p:cNvCxnSpPr>
            <a:cxnSpLocks noChangeShapeType="1"/>
            <a:stCxn id="21" idx="6"/>
            <a:endCxn id="12" idx="2"/>
          </p:cNvCxnSpPr>
          <p:nvPr/>
        </p:nvCxnSpPr>
        <p:spPr bwMode="auto">
          <a:xfrm>
            <a:off x="2343150" y="2022475"/>
            <a:ext cx="723900" cy="0"/>
          </a:xfrm>
          <a:prstGeom prst="straightConnector1">
            <a:avLst/>
          </a:prstGeom>
          <a:noFill/>
          <a:ln w="9525">
            <a:solidFill>
              <a:schemeClr val="tx2"/>
            </a:solidFill>
            <a:round/>
            <a:headEnd/>
            <a:tailEnd/>
          </a:ln>
          <a:extLst>
            <a:ext uri="{909E8E84-426E-40DD-AFC4-6F175D3DCCD1}">
              <a14:hiddenFill xmlns:a14="http://schemas.microsoft.com/office/drawing/2010/main" xmlns="">
                <a:noFill/>
              </a14:hiddenFill>
            </a:ext>
          </a:extLst>
        </p:spPr>
      </p:cxnSp>
      <p:sp>
        <p:nvSpPr>
          <p:cNvPr id="27" name="Google Shape;114;p16">
            <a:extLst>
              <a:ext uri="{FF2B5EF4-FFF2-40B4-BE49-F238E27FC236}">
                <a16:creationId xmlns:a16="http://schemas.microsoft.com/office/drawing/2014/main" xmlns="" id="{BDEDA7D2-E6BE-483B-8EDD-E9899318A1F9}"/>
              </a:ext>
            </a:extLst>
          </p:cNvPr>
          <p:cNvSpPr/>
          <p:nvPr/>
        </p:nvSpPr>
        <p:spPr>
          <a:xfrm>
            <a:off x="6105525" y="1936750"/>
            <a:ext cx="171450" cy="171450"/>
          </a:xfrm>
          <a:prstGeom prst="ellipse">
            <a:avLst/>
          </a:prstGeom>
          <a:solidFill>
            <a:schemeClr val="accent4"/>
          </a:solidFill>
          <a:ln>
            <a:noFill/>
          </a:ln>
        </p:spPr>
        <p:txBody>
          <a:bodyPr spcFirstLastPara="1" lIns="91425" tIns="91425" rIns="91425" bIns="91425" anchor="ctr"/>
          <a:lstStyle/>
          <a:p>
            <a:pPr algn="ctr">
              <a:spcBef>
                <a:spcPts val="0"/>
              </a:spcBef>
              <a:spcAft>
                <a:spcPts val="0"/>
              </a:spcAft>
              <a:defRPr/>
            </a:pPr>
            <a:endParaRPr b="1">
              <a:solidFill>
                <a:schemeClr val="lt1"/>
              </a:solidFill>
              <a:latin typeface="+mn-lt"/>
              <a:ea typeface="Fira Sans Extra Condensed"/>
              <a:cs typeface="Fira Sans Extra Condensed"/>
              <a:sym typeface="Fira Sans Extra Condensed"/>
            </a:endParaRPr>
          </a:p>
        </p:txBody>
      </p:sp>
      <p:sp>
        <p:nvSpPr>
          <p:cNvPr id="28" name="Google Shape;115;p16">
            <a:extLst>
              <a:ext uri="{FF2B5EF4-FFF2-40B4-BE49-F238E27FC236}">
                <a16:creationId xmlns:a16="http://schemas.microsoft.com/office/drawing/2014/main" xmlns="" id="{97720F73-3CF1-431C-82C0-66BC1374D52B}"/>
              </a:ext>
            </a:extLst>
          </p:cNvPr>
          <p:cNvSpPr/>
          <p:nvPr/>
        </p:nvSpPr>
        <p:spPr>
          <a:xfrm>
            <a:off x="6105525" y="3438525"/>
            <a:ext cx="171450" cy="171450"/>
          </a:xfrm>
          <a:prstGeom prst="ellipse">
            <a:avLst/>
          </a:prstGeom>
          <a:solidFill>
            <a:schemeClr val="accent5"/>
          </a:solidFill>
          <a:ln>
            <a:noFill/>
          </a:ln>
        </p:spPr>
        <p:txBody>
          <a:bodyPr spcFirstLastPara="1" lIns="91425" tIns="91425" rIns="91425" bIns="91425" anchor="ctr"/>
          <a:lstStyle/>
          <a:p>
            <a:pPr algn="ctr">
              <a:spcBef>
                <a:spcPts val="0"/>
              </a:spcBef>
              <a:spcAft>
                <a:spcPts val="0"/>
              </a:spcAft>
              <a:defRPr/>
            </a:pPr>
            <a:endParaRPr b="1">
              <a:solidFill>
                <a:schemeClr val="lt1"/>
              </a:solidFill>
              <a:latin typeface="+mn-lt"/>
              <a:ea typeface="Fira Sans Extra Condensed"/>
              <a:cs typeface="Fira Sans Extra Condensed"/>
              <a:sym typeface="Fira Sans Extra Condensed"/>
            </a:endParaRPr>
          </a:p>
        </p:txBody>
      </p:sp>
      <p:sp>
        <p:nvSpPr>
          <p:cNvPr id="34832" name="Google Shape;116;p16">
            <a:extLst>
              <a:ext uri="{FF2B5EF4-FFF2-40B4-BE49-F238E27FC236}">
                <a16:creationId xmlns:a16="http://schemas.microsoft.com/office/drawing/2014/main" xmlns="" id="{6FBC1C80-2CF6-4C08-A5BF-4B94F7998F26}"/>
              </a:ext>
            </a:extLst>
          </p:cNvPr>
          <p:cNvSpPr>
            <a:spLocks noChangeArrowheads="1"/>
          </p:cNvSpPr>
          <p:nvPr/>
        </p:nvSpPr>
        <p:spPr bwMode="auto">
          <a:xfrm>
            <a:off x="6105525" y="4940300"/>
            <a:ext cx="171450" cy="173038"/>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800" b="1">
              <a:solidFill>
                <a:srgbClr val="FFFFFF"/>
              </a:solidFill>
              <a:latin typeface="+mn-lt"/>
              <a:sym typeface="Fira Sans Extra Condensed" panose="020F0502020204030204" pitchFamily="34" charset="0"/>
            </a:endParaRPr>
          </a:p>
        </p:txBody>
      </p:sp>
      <p:cxnSp>
        <p:nvCxnSpPr>
          <p:cNvPr id="36882" name="Google Shape;117;p16">
            <a:extLst>
              <a:ext uri="{FF2B5EF4-FFF2-40B4-BE49-F238E27FC236}">
                <a16:creationId xmlns:a16="http://schemas.microsoft.com/office/drawing/2014/main" xmlns="" id="{12A6AF39-A15B-4B72-B4F0-F0D288AB69B0}"/>
              </a:ext>
            </a:extLst>
          </p:cNvPr>
          <p:cNvCxnSpPr>
            <a:cxnSpLocks noChangeShapeType="1"/>
            <a:stCxn id="19" idx="6"/>
            <a:endCxn id="27" idx="2"/>
          </p:cNvCxnSpPr>
          <p:nvPr/>
        </p:nvCxnSpPr>
        <p:spPr bwMode="auto">
          <a:xfrm>
            <a:off x="5380038" y="2022475"/>
            <a:ext cx="725487" cy="0"/>
          </a:xfrm>
          <a:prstGeom prst="straightConnector1">
            <a:avLst/>
          </a:prstGeom>
          <a:noFill/>
          <a:ln w="9525">
            <a:solidFill>
              <a:schemeClr val="tx2"/>
            </a:solidFill>
            <a:round/>
            <a:headEnd/>
            <a:tailEnd/>
          </a:ln>
          <a:extLst>
            <a:ext uri="{909E8E84-426E-40DD-AFC4-6F175D3DCCD1}">
              <a14:hiddenFill xmlns:a14="http://schemas.microsoft.com/office/drawing/2010/main" xmlns="">
                <a:noFill/>
              </a14:hiddenFill>
            </a:ext>
          </a:extLst>
        </p:spPr>
      </p:cxnSp>
      <p:cxnSp>
        <p:nvCxnSpPr>
          <p:cNvPr id="36883" name="Google Shape;118;p16">
            <a:extLst>
              <a:ext uri="{FF2B5EF4-FFF2-40B4-BE49-F238E27FC236}">
                <a16:creationId xmlns:a16="http://schemas.microsoft.com/office/drawing/2014/main" xmlns="" id="{39EF1052-7787-4DD1-A90A-B77A71174DC1}"/>
              </a:ext>
            </a:extLst>
          </p:cNvPr>
          <p:cNvCxnSpPr>
            <a:cxnSpLocks/>
            <a:endCxn id="28" idx="2"/>
          </p:cNvCxnSpPr>
          <p:nvPr/>
        </p:nvCxnSpPr>
        <p:spPr bwMode="auto">
          <a:xfrm>
            <a:off x="5380038" y="3524250"/>
            <a:ext cx="725487" cy="0"/>
          </a:xfrm>
          <a:prstGeom prst="straightConnector1">
            <a:avLst/>
          </a:prstGeom>
          <a:noFill/>
          <a:ln w="9525">
            <a:solidFill>
              <a:schemeClr val="tx2"/>
            </a:solidFill>
            <a:round/>
            <a:headEnd/>
            <a:tailEnd/>
          </a:ln>
          <a:extLst>
            <a:ext uri="{909E8E84-426E-40DD-AFC4-6F175D3DCCD1}">
              <a14:hiddenFill xmlns:a14="http://schemas.microsoft.com/office/drawing/2010/main" xmlns="">
                <a:noFill/>
              </a14:hiddenFill>
            </a:ext>
          </a:extLst>
        </p:spPr>
      </p:cxnSp>
      <p:cxnSp>
        <p:nvCxnSpPr>
          <p:cNvPr id="36884" name="Google Shape;119;p16">
            <a:extLst>
              <a:ext uri="{FF2B5EF4-FFF2-40B4-BE49-F238E27FC236}">
                <a16:creationId xmlns:a16="http://schemas.microsoft.com/office/drawing/2014/main" xmlns="" id="{6F468029-C450-48A4-8150-170BB98F19B4}"/>
              </a:ext>
            </a:extLst>
          </p:cNvPr>
          <p:cNvCxnSpPr>
            <a:cxnSpLocks noChangeShapeType="1"/>
            <a:stCxn id="34823" idx="6"/>
            <a:endCxn id="34832" idx="2"/>
          </p:cNvCxnSpPr>
          <p:nvPr/>
        </p:nvCxnSpPr>
        <p:spPr bwMode="auto">
          <a:xfrm>
            <a:off x="5380038" y="5027613"/>
            <a:ext cx="725487" cy="0"/>
          </a:xfrm>
          <a:prstGeom prst="straightConnector1">
            <a:avLst/>
          </a:prstGeom>
          <a:noFill/>
          <a:ln w="9525">
            <a:solidFill>
              <a:schemeClr val="tx2"/>
            </a:solidFill>
            <a:round/>
            <a:headEnd/>
            <a:tailEnd/>
          </a:ln>
          <a:extLst>
            <a:ext uri="{909E8E84-426E-40DD-AFC4-6F175D3DCCD1}">
              <a14:hiddenFill xmlns:a14="http://schemas.microsoft.com/office/drawing/2010/main" xmlns="">
                <a:noFill/>
              </a14:hiddenFill>
            </a:ext>
          </a:extLst>
        </p:spPr>
      </p:cxnSp>
      <p:sp>
        <p:nvSpPr>
          <p:cNvPr id="34836" name="Google Shape;81;p16">
            <a:extLst>
              <a:ext uri="{FF2B5EF4-FFF2-40B4-BE49-F238E27FC236}">
                <a16:creationId xmlns:a16="http://schemas.microsoft.com/office/drawing/2014/main" xmlns="" id="{C3C8E832-DF33-44F6-8242-C11EEFBD9E37}"/>
              </a:ext>
            </a:extLst>
          </p:cNvPr>
          <p:cNvSpPr txBox="1">
            <a:spLocks noChangeArrowheads="1"/>
          </p:cNvSpPr>
          <p:nvPr/>
        </p:nvSpPr>
        <p:spPr bwMode="auto">
          <a:xfrm>
            <a:off x="6403975" y="1873250"/>
            <a:ext cx="2060575" cy="274638"/>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a:solidFill>
                  <a:srgbClr val="000000"/>
                </a:solidFill>
                <a:latin typeface="+mn-lt"/>
                <a:sym typeface="Fira Sans Extra Condensed" panose="020F0502020204030204" pitchFamily="34" charset="0"/>
              </a:rPr>
              <a:t>углубленное изучение учебных предметов</a:t>
            </a:r>
          </a:p>
        </p:txBody>
      </p:sp>
      <p:sp>
        <p:nvSpPr>
          <p:cNvPr id="34837" name="Google Shape;81;p16">
            <a:extLst>
              <a:ext uri="{FF2B5EF4-FFF2-40B4-BE49-F238E27FC236}">
                <a16:creationId xmlns:a16="http://schemas.microsoft.com/office/drawing/2014/main" xmlns="" id="{DBDD4100-EDAF-4B40-8B4C-3CF5A5993387}"/>
              </a:ext>
            </a:extLst>
          </p:cNvPr>
          <p:cNvSpPr txBox="1">
            <a:spLocks noChangeArrowheads="1"/>
          </p:cNvSpPr>
          <p:nvPr/>
        </p:nvSpPr>
        <p:spPr bwMode="auto">
          <a:xfrm>
            <a:off x="6403975" y="3429000"/>
            <a:ext cx="2060575" cy="274638"/>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a:solidFill>
                  <a:srgbClr val="000000"/>
                </a:solidFill>
                <a:latin typeface="+mn-lt"/>
                <a:sym typeface="Fira Sans Extra Condensed" panose="020F0502020204030204" pitchFamily="34" charset="0"/>
              </a:rPr>
              <a:t>физическое развитие и совершенствование</a:t>
            </a:r>
          </a:p>
        </p:txBody>
      </p:sp>
      <p:sp>
        <p:nvSpPr>
          <p:cNvPr id="34838" name="Google Shape;81;p16">
            <a:extLst>
              <a:ext uri="{FF2B5EF4-FFF2-40B4-BE49-F238E27FC236}">
                <a16:creationId xmlns:a16="http://schemas.microsoft.com/office/drawing/2014/main" xmlns="" id="{97FA86A3-477A-48F4-8C00-5903D7284E87}"/>
              </a:ext>
            </a:extLst>
          </p:cNvPr>
          <p:cNvSpPr txBox="1">
            <a:spLocks noChangeArrowheads="1"/>
          </p:cNvSpPr>
          <p:nvPr/>
        </p:nvSpPr>
        <p:spPr bwMode="auto">
          <a:xfrm>
            <a:off x="6105525" y="4965700"/>
            <a:ext cx="2060575"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a:solidFill>
                  <a:srgbClr val="000000"/>
                </a:solidFill>
                <a:latin typeface="+mn-lt"/>
                <a:sym typeface="Fira Sans Extra Condensed" panose="020F0502020204030204" pitchFamily="34" charset="0"/>
              </a:rPr>
              <a:t>внеурочная деятельность</a:t>
            </a:r>
          </a:p>
        </p:txBody>
      </p:sp>
      <p:sp>
        <p:nvSpPr>
          <p:cNvPr id="36" name="Google Shape;102;p16">
            <a:extLst>
              <a:ext uri="{FF2B5EF4-FFF2-40B4-BE49-F238E27FC236}">
                <a16:creationId xmlns:a16="http://schemas.microsoft.com/office/drawing/2014/main" xmlns="" id="{01EA9706-19C8-495B-BE4D-B5883AD75942}"/>
              </a:ext>
            </a:extLst>
          </p:cNvPr>
          <p:cNvSpPr/>
          <p:nvPr/>
        </p:nvSpPr>
        <p:spPr>
          <a:xfrm>
            <a:off x="4786313" y="3227388"/>
            <a:ext cx="593725" cy="595312"/>
          </a:xfrm>
          <a:prstGeom prst="ellipse">
            <a:avLst/>
          </a:prstGeom>
          <a:solidFill>
            <a:schemeClr val="accent5"/>
          </a:solidFill>
          <a:ln>
            <a:noFill/>
          </a:ln>
        </p:spPr>
        <p:txBody>
          <a:bodyPr spcFirstLastPara="1" lIns="91425" tIns="91425" rIns="91425" bIns="91425" anchor="ctr"/>
          <a:lstStyle/>
          <a:p>
            <a:pPr algn="ctr">
              <a:spcBef>
                <a:spcPts val="0"/>
              </a:spcBef>
              <a:spcAft>
                <a:spcPts val="0"/>
              </a:spcAft>
              <a:defRPr/>
            </a:pPr>
            <a:r>
              <a:rPr lang="es" b="1" dirty="0">
                <a:solidFill>
                  <a:schemeClr val="lt1"/>
                </a:solidFill>
                <a:latin typeface="+mn-lt"/>
                <a:ea typeface="Fira Sans Extra Condensed"/>
                <a:cs typeface="Fira Sans Extra Condensed"/>
                <a:sym typeface="Fira Sans Extra Condensed"/>
              </a:rPr>
              <a:t>05</a:t>
            </a:r>
            <a:endParaRPr b="1" dirty="0">
              <a:solidFill>
                <a:schemeClr val="lt1"/>
              </a:solidFill>
              <a:latin typeface="+mn-lt"/>
              <a:ea typeface="Fira Sans Extra Condensed"/>
              <a:cs typeface="Fira Sans Extra Condensed"/>
              <a:sym typeface="Fira Sans Extra Condensed"/>
            </a:endParaRPr>
          </a:p>
        </p:txBody>
      </p:sp>
      <p:sp>
        <p:nvSpPr>
          <p:cNvPr id="36889" name="Google Shape;815;p33">
            <a:extLst>
              <a:ext uri="{FF2B5EF4-FFF2-40B4-BE49-F238E27FC236}">
                <a16:creationId xmlns:a16="http://schemas.microsoft.com/office/drawing/2014/main" xmlns="" id="{07864AF0-ECD5-4264-9121-0C1368DA6242}"/>
              </a:ext>
            </a:extLst>
          </p:cNvPr>
          <p:cNvSpPr>
            <a:spLocks noChangeArrowheads="1"/>
          </p:cNvSpPr>
          <p:nvPr/>
        </p:nvSpPr>
        <p:spPr bwMode="auto">
          <a:xfrm>
            <a:off x="506413" y="6524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6890" name="Google Shape;818;p33">
            <a:extLst>
              <a:ext uri="{FF2B5EF4-FFF2-40B4-BE49-F238E27FC236}">
                <a16:creationId xmlns:a16="http://schemas.microsoft.com/office/drawing/2014/main" xmlns="" id="{AA4CBFE9-FB9C-4250-8DE5-F9D801094995}"/>
              </a:ext>
            </a:extLst>
          </p:cNvPr>
          <p:cNvGrpSpPr>
            <a:grpSpLocks/>
          </p:cNvGrpSpPr>
          <p:nvPr/>
        </p:nvGrpSpPr>
        <p:grpSpPr bwMode="auto">
          <a:xfrm>
            <a:off x="665163" y="733425"/>
            <a:ext cx="233362" cy="265113"/>
            <a:chOff x="846218" y="3458333"/>
            <a:chExt cx="343138" cy="364887"/>
          </a:xfrm>
        </p:grpSpPr>
        <p:sp>
          <p:nvSpPr>
            <p:cNvPr id="36893" name="Google Shape;819;p33">
              <a:extLst>
                <a:ext uri="{FF2B5EF4-FFF2-40B4-BE49-F238E27FC236}">
                  <a16:creationId xmlns:a16="http://schemas.microsoft.com/office/drawing/2014/main" xmlns="" id="{2C074C9B-89AD-449D-AAAA-7FECB4E82B55}"/>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6894" name="Google Shape;820;p33">
              <a:extLst>
                <a:ext uri="{FF2B5EF4-FFF2-40B4-BE49-F238E27FC236}">
                  <a16:creationId xmlns:a16="http://schemas.microsoft.com/office/drawing/2014/main" xmlns="" id="{5D2DD4C3-B596-4182-B34D-828034088064}"/>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6895" name="Google Shape;821;p33">
              <a:extLst>
                <a:ext uri="{FF2B5EF4-FFF2-40B4-BE49-F238E27FC236}">
                  <a16:creationId xmlns:a16="http://schemas.microsoft.com/office/drawing/2014/main" xmlns="" id="{EB68C021-76D7-477B-B8BA-AC882DC465DA}"/>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5" name="Стрелка: вниз 4">
            <a:extLst>
              <a:ext uri="{FF2B5EF4-FFF2-40B4-BE49-F238E27FC236}">
                <a16:creationId xmlns:a16="http://schemas.microsoft.com/office/drawing/2014/main" xmlns="" id="{08A200CA-88F5-4A68-89AE-3C5E8572F64B}"/>
              </a:ext>
            </a:extLst>
          </p:cNvPr>
          <p:cNvSpPr/>
          <p:nvPr/>
        </p:nvSpPr>
        <p:spPr>
          <a:xfrm>
            <a:off x="4100513" y="6029325"/>
            <a:ext cx="441325" cy="3714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892" name="Google Shape;49;p15">
            <a:extLst>
              <a:ext uri="{FF2B5EF4-FFF2-40B4-BE49-F238E27FC236}">
                <a16:creationId xmlns:a16="http://schemas.microsoft.com/office/drawing/2014/main" xmlns="" id="{458A1E40-727E-4B80-810A-49BCD3A9E68E}"/>
              </a:ext>
            </a:extLst>
          </p:cNvPr>
          <p:cNvSpPr txBox="1">
            <a:spLocks noChangeArrowheads="1"/>
          </p:cNvSpPr>
          <p:nvPr/>
        </p:nvSpPr>
        <p:spPr bwMode="auto">
          <a:xfrm>
            <a:off x="1109663" y="622300"/>
            <a:ext cx="7102475"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общие подходы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815;p33">
            <a:extLst>
              <a:ext uri="{FF2B5EF4-FFF2-40B4-BE49-F238E27FC236}">
                <a16:creationId xmlns:a16="http://schemas.microsoft.com/office/drawing/2014/main" xmlns="" id="{2BACD1B8-0D3B-45BB-83FA-D8E174317B3A}"/>
              </a:ext>
            </a:extLst>
          </p:cNvPr>
          <p:cNvSpPr>
            <a:spLocks noChangeArrowheads="1"/>
          </p:cNvSpPr>
          <p:nvPr/>
        </p:nvSpPr>
        <p:spPr bwMode="auto">
          <a:xfrm>
            <a:off x="488950" y="835025"/>
            <a:ext cx="504825" cy="550863"/>
          </a:xfrm>
          <a:prstGeom prst="ellipse">
            <a:avLst/>
          </a:prstGeom>
          <a:solidFill>
            <a:srgbClr val="D83C47"/>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aphicFrame>
        <p:nvGraphicFramePr>
          <p:cNvPr id="3" name="Google Shape;816;p33">
            <a:extLst>
              <a:ext uri="{FF2B5EF4-FFF2-40B4-BE49-F238E27FC236}">
                <a16:creationId xmlns:a16="http://schemas.microsoft.com/office/drawing/2014/main" xmlns="" id="{8B5E2DC1-FC69-4A29-B981-85A2988AFDBB}"/>
              </a:ext>
            </a:extLst>
          </p:cNvPr>
          <p:cNvGraphicFramePr>
            <a:graphicFrameLocks noGrp="1"/>
          </p:cNvGraphicFramePr>
          <p:nvPr/>
        </p:nvGraphicFramePr>
        <p:xfrm>
          <a:off x="993775" y="2244725"/>
          <a:ext cx="7115176" cy="4327566"/>
        </p:xfrm>
        <a:graphic>
          <a:graphicData uri="http://schemas.openxmlformats.org/drawingml/2006/table">
            <a:tbl>
              <a:tblPr/>
              <a:tblGrid>
                <a:gridCol w="2973286">
                  <a:extLst>
                    <a:ext uri="{9D8B030D-6E8A-4147-A177-3AD203B41FA5}">
                      <a16:colId xmlns:a16="http://schemas.microsoft.com/office/drawing/2014/main" xmlns="" val="20000"/>
                    </a:ext>
                  </a:extLst>
                </a:gridCol>
                <a:gridCol w="2214432">
                  <a:extLst>
                    <a:ext uri="{9D8B030D-6E8A-4147-A177-3AD203B41FA5}">
                      <a16:colId xmlns:a16="http://schemas.microsoft.com/office/drawing/2014/main" xmlns="" val="20001"/>
                    </a:ext>
                  </a:extLst>
                </a:gridCol>
                <a:gridCol w="1927458">
                  <a:extLst>
                    <a:ext uri="{9D8B030D-6E8A-4147-A177-3AD203B41FA5}">
                      <a16:colId xmlns:a16="http://schemas.microsoft.com/office/drawing/2014/main" xmlns="" val="20002"/>
                    </a:ext>
                  </a:extLst>
                </a:gridCol>
              </a:tblGrid>
              <a:tr h="670487">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mn-lt"/>
                          <a:cs typeface="Arial" panose="020B0604020202020204" pitchFamily="34" charset="0"/>
                          <a:sym typeface="Fira Sans Extra Condensed" panose="020F0502020204030204" pitchFamily="34" charset="0"/>
                        </a:rPr>
                        <a:t>КЛАССЫ</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максимально допустимая недельная учебная нагрузка в часах</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ru-RU"/>
                    </a:p>
                  </a:txBody>
                  <a:tcPr/>
                </a:tc>
                <a:extLst>
                  <a:ext uri="{0D108BD9-81ED-4DB2-BD59-A6C34878D82A}">
                    <a16:rowId xmlns:a16="http://schemas.microsoft.com/office/drawing/2014/main" xmlns="" val="10000"/>
                  </a:ext>
                </a:extLst>
              </a:tr>
              <a:tr h="670487">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при 5-дневной рабочей неделе</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при 6-дневной рабочей неделе</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1</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21</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a:t>
                      </a:r>
                      <a:endParaRPr kumimoji="0" lang="ru-RU" altLang="ru-RU" sz="1600" b="0" i="0" u="none" strike="noStrike" cap="none" normalizeH="0" baseline="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2-4</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23</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26</a:t>
                      </a:r>
                      <a:endParaRPr kumimoji="0" lang="ru-RU" altLang="ru-RU" sz="1600" b="0" i="0" u="none" strike="noStrike" cap="none" normalizeH="0" baseline="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5</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29</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32</a:t>
                      </a:r>
                      <a:endParaRPr kumimoji="0" lang="ru-RU" altLang="ru-RU" sz="1600" b="0" i="0" u="none" strike="noStrike" cap="none" normalizeH="0" baseline="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6</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30</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33</a:t>
                      </a:r>
                      <a:endParaRPr kumimoji="0" lang="ru-RU" altLang="ru-RU" sz="1600" b="0" i="0" u="none" strike="noStrike" cap="none" normalizeH="0" baseline="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7</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32</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35</a:t>
                      </a:r>
                      <a:endParaRPr kumimoji="0" lang="ru-RU" altLang="ru-RU" sz="1600" b="0" i="0" u="none" strike="noStrike" cap="none" normalizeH="0" baseline="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8-9</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33</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36</a:t>
                      </a:r>
                      <a:endParaRPr kumimoji="0" lang="ru-RU" altLang="ru-RU" sz="1600" b="0" i="0" u="none" strike="noStrike" cap="none" normalizeH="0" baseline="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4266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10-11</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34</a:t>
                      </a: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ru-RU" altLang="ru-RU" sz="16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37</a:t>
                      </a:r>
                      <a:endParaRPr kumimoji="0" lang="ru-RU" altLang="ru-RU" sz="1600" b="0" i="0" u="none" strike="noStrike" cap="none" normalizeH="0" baseline="0" dirty="0">
                        <a:ln>
                          <a:noFill/>
                        </a:ln>
                        <a:solidFill>
                          <a:schemeClr val="tx1"/>
                        </a:solidFill>
                        <a:effectLst/>
                        <a:latin typeface="+mn-lt"/>
                        <a:cs typeface="Arial" panose="020B0604020202020204" pitchFamily="34" charset="0"/>
                      </a:endParaRPr>
                    </a:p>
                  </a:txBody>
                  <a:tcPr marL="91418" marR="91418"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bl>
          </a:graphicData>
        </a:graphic>
      </p:graphicFrame>
      <p:grpSp>
        <p:nvGrpSpPr>
          <p:cNvPr id="37931" name="Google Shape;818;p33">
            <a:extLst>
              <a:ext uri="{FF2B5EF4-FFF2-40B4-BE49-F238E27FC236}">
                <a16:creationId xmlns:a16="http://schemas.microsoft.com/office/drawing/2014/main" xmlns="" id="{81A8A251-B50A-4E7D-813F-BD835D3522CC}"/>
              </a:ext>
            </a:extLst>
          </p:cNvPr>
          <p:cNvGrpSpPr>
            <a:grpSpLocks/>
          </p:cNvGrpSpPr>
          <p:nvPr/>
        </p:nvGrpSpPr>
        <p:grpSpPr bwMode="auto">
          <a:xfrm>
            <a:off x="649288" y="977900"/>
            <a:ext cx="244475" cy="282575"/>
            <a:chOff x="846218" y="3458333"/>
            <a:chExt cx="343138" cy="364887"/>
          </a:xfrm>
        </p:grpSpPr>
        <p:sp>
          <p:nvSpPr>
            <p:cNvPr id="37934" name="Google Shape;819;p33">
              <a:extLst>
                <a:ext uri="{FF2B5EF4-FFF2-40B4-BE49-F238E27FC236}">
                  <a16:creationId xmlns:a16="http://schemas.microsoft.com/office/drawing/2014/main" xmlns="" id="{62F1024D-29FC-477B-AEEC-0737951377E8}"/>
                </a:ext>
              </a:extLst>
            </p:cNvPr>
            <p:cNvSpPr>
              <a:spLocks/>
            </p:cNvSpPr>
            <p:nvPr/>
          </p:nvSpPr>
          <p:spPr bwMode="auto">
            <a:xfrm>
              <a:off x="846218" y="3458333"/>
              <a:ext cx="121367" cy="106730"/>
            </a:xfrm>
            <a:custGeom>
              <a:avLst/>
              <a:gdLst>
                <a:gd name="T0" fmla="*/ 2147483646 w 3549"/>
                <a:gd name="T1" fmla="*/ 1590580604 h 3121"/>
                <a:gd name="T2" fmla="*/ 0 w 3549"/>
                <a:gd name="T3" fmla="*/ 2147483646 h 3121"/>
                <a:gd name="T4" fmla="*/ 2147483646 w 3549"/>
                <a:gd name="T5" fmla="*/ 2147483646 h 3121"/>
                <a:gd name="T6" fmla="*/ 2147483646 w 3549"/>
                <a:gd name="T7" fmla="*/ 1590580604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7935" name="Google Shape;820;p33">
              <a:extLst>
                <a:ext uri="{FF2B5EF4-FFF2-40B4-BE49-F238E27FC236}">
                  <a16:creationId xmlns:a16="http://schemas.microsoft.com/office/drawing/2014/main" xmlns="" id="{E77F732A-80E0-402B-9D39-B4BEBD79093E}"/>
                </a:ext>
              </a:extLst>
            </p:cNvPr>
            <p:cNvSpPr>
              <a:spLocks/>
            </p:cNvSpPr>
            <p:nvPr/>
          </p:nvSpPr>
          <p:spPr bwMode="auto">
            <a:xfrm>
              <a:off x="867386" y="3580487"/>
              <a:ext cx="63539" cy="242734"/>
            </a:xfrm>
            <a:custGeom>
              <a:avLst/>
              <a:gdLst>
                <a:gd name="T0" fmla="*/ 0 w 1858"/>
                <a:gd name="T1" fmla="*/ 1590601363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1590601363 h 7098"/>
                <a:gd name="T12" fmla="*/ 2147483646 w 1858"/>
                <a:gd name="T13" fmla="*/ 2147483646 h 7098"/>
                <a:gd name="T14" fmla="*/ 2147483646 w 1858"/>
                <a:gd name="T15" fmla="*/ 2147483646 h 7098"/>
                <a:gd name="T16" fmla="*/ 0 w 1858"/>
                <a:gd name="T17" fmla="*/ 1590601363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7936" name="Google Shape;821;p33">
              <a:extLst>
                <a:ext uri="{FF2B5EF4-FFF2-40B4-BE49-F238E27FC236}">
                  <a16:creationId xmlns:a16="http://schemas.microsoft.com/office/drawing/2014/main" xmlns="" id="{F88455A7-1860-4B6B-9C41-7840B1084BDF}"/>
                </a:ext>
              </a:extLst>
            </p:cNvPr>
            <p:cNvSpPr>
              <a:spLocks/>
            </p:cNvSpPr>
            <p:nvPr/>
          </p:nvSpPr>
          <p:spPr bwMode="auto">
            <a:xfrm>
              <a:off x="952880" y="3521872"/>
              <a:ext cx="236476" cy="239348"/>
            </a:xfrm>
            <a:custGeom>
              <a:avLst/>
              <a:gdLst>
                <a:gd name="T0" fmla="*/ 2147483646 w 6915"/>
                <a:gd name="T1" fmla="*/ 0 h 6999"/>
                <a:gd name="T2" fmla="*/ 1590604501 w 6915"/>
                <a:gd name="T3" fmla="*/ 2147483646 h 6999"/>
                <a:gd name="T4" fmla="*/ 1590604501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48171" name="Google Shape;826;p33">
            <a:extLst>
              <a:ext uri="{FF2B5EF4-FFF2-40B4-BE49-F238E27FC236}">
                <a16:creationId xmlns:a16="http://schemas.microsoft.com/office/drawing/2014/main" xmlns="" id="{269580A9-FC95-4C58-A18F-E3A46809FB53}"/>
              </a:ext>
            </a:extLst>
          </p:cNvPr>
          <p:cNvSpPr txBox="1">
            <a:spLocks noChangeArrowheads="1"/>
          </p:cNvSpPr>
          <p:nvPr/>
        </p:nvSpPr>
        <p:spPr bwMode="auto">
          <a:xfrm>
            <a:off x="1073150" y="1668463"/>
            <a:ext cx="7029450" cy="43656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000" b="1" dirty="0">
                <a:solidFill>
                  <a:srgbClr val="000000"/>
                </a:solidFill>
                <a:latin typeface="+mn-lt"/>
                <a:sym typeface="Fira Sans Extra Condensed" panose="020F0502020204030204" pitchFamily="34" charset="0"/>
              </a:rPr>
              <a:t>МАКСИМАЛЬНАЯ УЧЕБНАЯ НАГРУЗКА УЧЕНИКОВ ЗА НЕДЕЛЮ</a:t>
            </a:r>
          </a:p>
        </p:txBody>
      </p:sp>
      <p:sp>
        <p:nvSpPr>
          <p:cNvPr id="37933" name="Google Shape;49;p15">
            <a:extLst>
              <a:ext uri="{FF2B5EF4-FFF2-40B4-BE49-F238E27FC236}">
                <a16:creationId xmlns:a16="http://schemas.microsoft.com/office/drawing/2014/main" xmlns="" id="{3BE3B864-2FAC-4E00-B6F8-0B11A159E29F}"/>
              </a:ext>
            </a:extLst>
          </p:cNvPr>
          <p:cNvSpPr txBox="1">
            <a:spLocks noChangeArrowheads="1"/>
          </p:cNvSpPr>
          <p:nvPr/>
        </p:nvSpPr>
        <p:spPr bwMode="auto">
          <a:xfrm>
            <a:off x="1130300" y="665163"/>
            <a:ext cx="7102475"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общие подходы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815;p33">
            <a:extLst>
              <a:ext uri="{FF2B5EF4-FFF2-40B4-BE49-F238E27FC236}">
                <a16:creationId xmlns:a16="http://schemas.microsoft.com/office/drawing/2014/main" xmlns="" id="{97E0C96B-99DB-43CD-8D11-FADB4D033A40}"/>
              </a:ext>
            </a:extLst>
          </p:cNvPr>
          <p:cNvSpPr>
            <a:spLocks noChangeArrowheads="1"/>
          </p:cNvSpPr>
          <p:nvPr/>
        </p:nvSpPr>
        <p:spPr bwMode="auto">
          <a:xfrm>
            <a:off x="506413" y="885825"/>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8915" name="Google Shape;818;p33">
            <a:extLst>
              <a:ext uri="{FF2B5EF4-FFF2-40B4-BE49-F238E27FC236}">
                <a16:creationId xmlns:a16="http://schemas.microsoft.com/office/drawing/2014/main" xmlns="" id="{C4C3D517-C418-4F1B-92F0-D093413EA1EA}"/>
              </a:ext>
            </a:extLst>
          </p:cNvPr>
          <p:cNvGrpSpPr>
            <a:grpSpLocks/>
          </p:cNvGrpSpPr>
          <p:nvPr/>
        </p:nvGrpSpPr>
        <p:grpSpPr bwMode="auto">
          <a:xfrm>
            <a:off x="665163" y="968375"/>
            <a:ext cx="233362" cy="265113"/>
            <a:chOff x="846218" y="3458333"/>
            <a:chExt cx="343138" cy="364887"/>
          </a:xfrm>
        </p:grpSpPr>
        <p:sp>
          <p:nvSpPr>
            <p:cNvPr id="38921" name="Google Shape;819;p33">
              <a:extLst>
                <a:ext uri="{FF2B5EF4-FFF2-40B4-BE49-F238E27FC236}">
                  <a16:creationId xmlns:a16="http://schemas.microsoft.com/office/drawing/2014/main" xmlns="" id="{2B5B627D-4E26-40B3-B2EB-E2239F757F4B}"/>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8922" name="Google Shape;820;p33">
              <a:extLst>
                <a:ext uri="{FF2B5EF4-FFF2-40B4-BE49-F238E27FC236}">
                  <a16:creationId xmlns:a16="http://schemas.microsoft.com/office/drawing/2014/main" xmlns="" id="{FC023CEF-91E3-470E-AEDE-B9A989A469BB}"/>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8923" name="Google Shape;821;p33">
              <a:extLst>
                <a:ext uri="{FF2B5EF4-FFF2-40B4-BE49-F238E27FC236}">
                  <a16:creationId xmlns:a16="http://schemas.microsoft.com/office/drawing/2014/main" xmlns="" id="{2798BA41-5E23-4B9C-BF21-C7F795C5DA9D}"/>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38916" name="Google Shape;49;p15">
            <a:extLst>
              <a:ext uri="{FF2B5EF4-FFF2-40B4-BE49-F238E27FC236}">
                <a16:creationId xmlns:a16="http://schemas.microsoft.com/office/drawing/2014/main" xmlns="" id="{2783C8DA-E6FC-43B7-AF76-5DEA631E8326}"/>
              </a:ext>
            </a:extLst>
          </p:cNvPr>
          <p:cNvSpPr txBox="1">
            <a:spLocks noChangeArrowheads="1"/>
          </p:cNvSpPr>
          <p:nvPr/>
        </p:nvSpPr>
        <p:spPr bwMode="auto">
          <a:xfrm>
            <a:off x="1109663" y="857250"/>
            <a:ext cx="71024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общие подходы</a:t>
            </a:r>
          </a:p>
        </p:txBody>
      </p:sp>
      <p:sp>
        <p:nvSpPr>
          <p:cNvPr id="2" name="Стрелка: вниз 1">
            <a:extLst>
              <a:ext uri="{FF2B5EF4-FFF2-40B4-BE49-F238E27FC236}">
                <a16:creationId xmlns:a16="http://schemas.microsoft.com/office/drawing/2014/main" xmlns="" id="{D844171E-9F22-45B4-BD7C-357C035E64B8}"/>
              </a:ext>
            </a:extLst>
          </p:cNvPr>
          <p:cNvSpPr/>
          <p:nvPr/>
        </p:nvSpPr>
        <p:spPr>
          <a:xfrm>
            <a:off x="4367213" y="1781175"/>
            <a:ext cx="409575" cy="5127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918" name="Google Shape;49;p15">
            <a:extLst>
              <a:ext uri="{FF2B5EF4-FFF2-40B4-BE49-F238E27FC236}">
                <a16:creationId xmlns:a16="http://schemas.microsoft.com/office/drawing/2014/main" xmlns="" id="{CF97393C-4B17-4E15-9532-EB9B04F70609}"/>
              </a:ext>
            </a:extLst>
          </p:cNvPr>
          <p:cNvSpPr txBox="1">
            <a:spLocks noChangeArrowheads="1"/>
          </p:cNvSpPr>
          <p:nvPr/>
        </p:nvSpPr>
        <p:spPr bwMode="auto">
          <a:xfrm>
            <a:off x="722313" y="2225675"/>
            <a:ext cx="71024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ИНДИВИДУАЛЬНЫЙ УЧЕБНЫЙ ПЛАН</a:t>
            </a:r>
          </a:p>
        </p:txBody>
      </p:sp>
      <p:sp>
        <p:nvSpPr>
          <p:cNvPr id="38919" name="Google Shape;49;p15">
            <a:extLst>
              <a:ext uri="{FF2B5EF4-FFF2-40B4-BE49-F238E27FC236}">
                <a16:creationId xmlns:a16="http://schemas.microsoft.com/office/drawing/2014/main" xmlns="" id="{DE742E2B-139A-4701-A172-4EEFFC4691D1}"/>
              </a:ext>
            </a:extLst>
          </p:cNvPr>
          <p:cNvSpPr txBox="1">
            <a:spLocks noChangeArrowheads="1"/>
          </p:cNvSpPr>
          <p:nvPr/>
        </p:nvSpPr>
        <p:spPr bwMode="auto">
          <a:xfrm>
            <a:off x="330200" y="3662363"/>
            <a:ext cx="7881938" cy="127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000" dirty="0">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Выполнение требований ФГОС</a:t>
            </a:r>
          </a:p>
          <a:p>
            <a:pPr algn="ctr">
              <a:spcBef>
                <a:spcPct val="0"/>
              </a:spcBef>
              <a:buClr>
                <a:srgbClr val="000000"/>
              </a:buClr>
              <a:buSzPts val="1100"/>
              <a:buFont typeface="Arial" panose="020B0604020202020204" pitchFamily="34" charset="0"/>
              <a:buNone/>
            </a:pPr>
            <a:r>
              <a:rPr lang="ru-RU" altLang="ru-RU" sz="2000" dirty="0">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Регламентация ЛНА «… об индивидуальном учебном плане»</a:t>
            </a:r>
          </a:p>
        </p:txBody>
      </p:sp>
      <p:sp>
        <p:nvSpPr>
          <p:cNvPr id="25" name="Стрелка: вниз 24">
            <a:extLst>
              <a:ext uri="{FF2B5EF4-FFF2-40B4-BE49-F238E27FC236}">
                <a16:creationId xmlns:a16="http://schemas.microsoft.com/office/drawing/2014/main" xmlns="" id="{DB78E12F-7BA4-4FCF-8765-CE0D47998180}"/>
              </a:ext>
            </a:extLst>
          </p:cNvPr>
          <p:cNvSpPr/>
          <p:nvPr/>
        </p:nvSpPr>
        <p:spPr>
          <a:xfrm>
            <a:off x="4367213" y="3044825"/>
            <a:ext cx="409575" cy="5127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1331;p45">
            <a:extLst>
              <a:ext uri="{FF2B5EF4-FFF2-40B4-BE49-F238E27FC236}">
                <a16:creationId xmlns:a16="http://schemas.microsoft.com/office/drawing/2014/main" xmlns="" id="{6561E9AD-C106-47D8-BA59-DE2616EC93B5}"/>
              </a:ext>
            </a:extLst>
          </p:cNvPr>
          <p:cNvGraphicFramePr>
            <a:graphicFrameLocks noGrp="1"/>
          </p:cNvGraphicFramePr>
          <p:nvPr/>
        </p:nvGraphicFramePr>
        <p:xfrm>
          <a:off x="423863" y="1922463"/>
          <a:ext cx="7729537" cy="4758033"/>
        </p:xfrm>
        <a:graphic>
          <a:graphicData uri="http://schemas.openxmlformats.org/drawingml/2006/table">
            <a:tbl>
              <a:tblPr/>
              <a:tblGrid>
                <a:gridCol w="2808287">
                  <a:extLst>
                    <a:ext uri="{9D8B030D-6E8A-4147-A177-3AD203B41FA5}">
                      <a16:colId xmlns:a16="http://schemas.microsoft.com/office/drawing/2014/main" xmlns="" val="4125997290"/>
                    </a:ext>
                  </a:extLst>
                </a:gridCol>
                <a:gridCol w="4921250">
                  <a:extLst>
                    <a:ext uri="{9D8B030D-6E8A-4147-A177-3AD203B41FA5}">
                      <a16:colId xmlns:a16="http://schemas.microsoft.com/office/drawing/2014/main" xmlns="" val="3682178462"/>
                    </a:ext>
                  </a:extLst>
                </a:gridCol>
              </a:tblGrid>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Русский язык и литературное чтение</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Русский язык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 Литературное чтение</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74029541"/>
                  </a:ext>
                </a:extLst>
              </a:tr>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Родной язык и литературное чтение на родном языке</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Родной язык или государственный язык РФ,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Литературное чтение на родном языке</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45605130"/>
                  </a:ext>
                </a:extLst>
              </a:tr>
              <a:tr h="396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Иностранный язык</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Иностранный язык</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32489703"/>
                  </a:ext>
                </a:extLst>
              </a:tr>
              <a:tr h="396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Математика и информатика</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Математика </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90018534"/>
                  </a:ext>
                </a:extLst>
              </a:tr>
              <a:tr h="6096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Обществознание и естествознание</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Окружающий мир</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66889167"/>
                  </a:ext>
                </a:extLst>
              </a:tr>
              <a:tr h="9445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Основы религиозных культур и светской этики</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Основы религиозных культур и светской этики </a:t>
                      </a:r>
                      <a:r>
                        <a:rPr kumimoji="0" lang="ru-RU" altLang="ru-RU" sz="12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a:t>
                      </a:r>
                      <a:r>
                        <a:rPr kumimoji="0" lang="ru-RU" altLang="ru-RU" sz="1200" b="0" i="0" u="none" strike="noStrike" cap="none" normalizeH="0" baseline="0">
                          <a:ln>
                            <a:noFill/>
                          </a:ln>
                          <a:solidFill>
                            <a:srgbClr val="C00000"/>
                          </a:solidFill>
                          <a:effectLst/>
                          <a:latin typeface="Fira Sans" panose="020B0503050000020004" pitchFamily="34" charset="0"/>
                          <a:ea typeface="Roboto" panose="02000000000000000000" pitchFamily="2" charset="0"/>
                          <a:cs typeface="Arial" panose="020B0604020202020204" pitchFamily="34" charset="0"/>
                        </a:rPr>
                        <a:t>основы православной культуры, основы исламской культуры, основы буддийской культуры, основы иудейской культуры, основы религиозных культур народов России, основы светской этики</a:t>
                      </a:r>
                      <a:r>
                        <a:rPr kumimoji="0" lang="ru-RU" altLang="ru-RU" sz="1200" b="0" i="0" u="none" strike="noStrike" cap="none" normalizeH="0" baseline="0">
                          <a:ln>
                            <a:noFill/>
                          </a:ln>
                          <a:solidFill>
                            <a:schemeClr val="tx1"/>
                          </a:solidFill>
                          <a:effectLst/>
                          <a:latin typeface="Fira Sans" panose="020B0503050000020004" pitchFamily="34" charset="0"/>
                          <a:ea typeface="Roboto" panose="02000000000000000000" pitchFamily="2" charset="0"/>
                          <a:cs typeface="Arial" panose="020B0604020202020204" pitchFamily="34" charset="0"/>
                        </a:rPr>
                        <a:t>)</a:t>
                      </a:r>
                      <a:endParaRPr kumimoji="0" lang="ru-RU" altLang="ru-RU" sz="12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endParaRP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18270964"/>
                  </a:ext>
                </a:extLst>
              </a:tr>
              <a:tr h="396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Искусство </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Изобразительное искусство, Музыка</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18544109"/>
                  </a:ext>
                </a:extLst>
              </a:tr>
              <a:tr h="396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Технология</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Технология</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25872991"/>
                  </a:ext>
                </a:extLst>
              </a:tr>
              <a:tr h="396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Физическая культура</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Calibri" panose="020F0502020204030204" pitchFamily="34" charset="0"/>
                          <a:ea typeface="Roboto" panose="02000000000000000000" pitchFamily="2" charset="0"/>
                          <a:cs typeface="Times New Roman" panose="02020603050405020304" pitchFamily="18" charset="0"/>
                          <a:sym typeface="Roboto" panose="02000000000000000000" pitchFamily="2" charset="0"/>
                        </a:rPr>
                        <a:t>Физическая культура</a:t>
                      </a:r>
                    </a:p>
                  </a:txBody>
                  <a:tcPr marL="91417" marR="91417" marT="91429" marB="914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23480713"/>
                  </a:ext>
                </a:extLst>
              </a:tr>
            </a:tbl>
          </a:graphicData>
        </a:graphic>
      </p:graphicFrame>
      <p:graphicFrame>
        <p:nvGraphicFramePr>
          <p:cNvPr id="4" name="Google Shape;1333;p45">
            <a:extLst>
              <a:ext uri="{FF2B5EF4-FFF2-40B4-BE49-F238E27FC236}">
                <a16:creationId xmlns:a16="http://schemas.microsoft.com/office/drawing/2014/main" xmlns="" id="{95F07663-A2E8-4DD8-A75D-99624CF91D2D}"/>
              </a:ext>
            </a:extLst>
          </p:cNvPr>
          <p:cNvGraphicFramePr/>
          <p:nvPr/>
        </p:nvGraphicFramePr>
        <p:xfrm>
          <a:off x="423863" y="1463675"/>
          <a:ext cx="7729537" cy="457200"/>
        </p:xfrm>
        <a:graphic>
          <a:graphicData uri="http://schemas.openxmlformats.org/drawingml/2006/table">
            <a:tbl>
              <a:tblPr>
                <a:noFill/>
              </a:tblPr>
              <a:tblGrid>
                <a:gridCol w="2797950">
                  <a:extLst>
                    <a:ext uri="{9D8B030D-6E8A-4147-A177-3AD203B41FA5}">
                      <a16:colId xmlns:a16="http://schemas.microsoft.com/office/drawing/2014/main" xmlns="" val="20000"/>
                    </a:ext>
                  </a:extLst>
                </a:gridCol>
                <a:gridCol w="4931587">
                  <a:extLst>
                    <a:ext uri="{9D8B030D-6E8A-4147-A177-3AD203B41FA5}">
                      <a16:colId xmlns:a16="http://schemas.microsoft.com/office/drawing/2014/main" xmlns="" val="20001"/>
                    </a:ext>
                  </a:extLst>
                </a:gridCol>
              </a:tblGrid>
              <a:tr h="457200">
                <a:tc>
                  <a:txBody>
                    <a:bodyPr/>
                    <a:lstStyle/>
                    <a:p>
                      <a:pPr marL="0" lvl="0" indent="0" algn="ctr" rtl="0">
                        <a:spcBef>
                          <a:spcPts val="0"/>
                        </a:spcBef>
                        <a:spcAft>
                          <a:spcPts val="0"/>
                        </a:spcAft>
                        <a:buNone/>
                      </a:pPr>
                      <a:r>
                        <a:rPr lang="ru-RU" sz="1800" b="1">
                          <a:solidFill>
                            <a:schemeClr val="bg1"/>
                          </a:solidFill>
                          <a:latin typeface="+mn-lt"/>
                          <a:ea typeface="Roboto"/>
                          <a:cs typeface="Times New Roman" panose="02020603050405020304" pitchFamily="18" charset="0"/>
                          <a:sym typeface="Roboto"/>
                        </a:rPr>
                        <a:t>ПРЕДМЕТНЫЕ ОБЛАСТИ</a:t>
                      </a:r>
                      <a:endParaRPr lang="ru-RU" sz="1800" b="1" dirty="0">
                        <a:solidFill>
                          <a:schemeClr val="bg1"/>
                        </a:solidFill>
                        <a:latin typeface="+mn-lt"/>
                        <a:ea typeface="Roboto"/>
                        <a:cs typeface="Times New Roman" panose="02020603050405020304" pitchFamily="18" charset="0"/>
                        <a:sym typeface="Roboto"/>
                      </a:endParaRPr>
                    </a:p>
                  </a:txBody>
                  <a:tcPr marL="91417" marR="91417" marT="91091" marB="91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3C47"/>
                    </a:solidFill>
                  </a:tcPr>
                </a:tc>
                <a:tc>
                  <a:txBody>
                    <a:bodyPr/>
                    <a:lstStyle/>
                    <a:p>
                      <a:pPr marL="0" lvl="0" indent="0" algn="ctr" rtl="0">
                        <a:spcBef>
                          <a:spcPts val="0"/>
                        </a:spcBef>
                        <a:spcAft>
                          <a:spcPts val="0"/>
                        </a:spcAft>
                        <a:buNone/>
                      </a:pPr>
                      <a:r>
                        <a:rPr lang="ru-RU" sz="1800" b="1" dirty="0">
                          <a:solidFill>
                            <a:schemeClr val="bg1"/>
                          </a:solidFill>
                          <a:latin typeface="+mn-lt"/>
                          <a:ea typeface="Roboto"/>
                          <a:cs typeface="Times New Roman" panose="02020603050405020304" pitchFamily="18" charset="0"/>
                          <a:sym typeface="Roboto"/>
                        </a:rPr>
                        <a:t>УЧЕБНЫЕ ПРЕДМЕТЫ (МОДУЛИ)</a:t>
                      </a:r>
                    </a:p>
                  </a:txBody>
                  <a:tcPr marL="91417" marR="91417" marT="91091" marB="910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3C47"/>
                    </a:solidFill>
                  </a:tcPr>
                </a:tc>
                <a:extLst>
                  <a:ext uri="{0D108BD9-81ED-4DB2-BD59-A6C34878D82A}">
                    <a16:rowId xmlns:a16="http://schemas.microsoft.com/office/drawing/2014/main" xmlns="" val="10000"/>
                  </a:ext>
                </a:extLst>
              </a:tr>
            </a:tbl>
          </a:graphicData>
        </a:graphic>
      </p:graphicFrame>
      <p:sp>
        <p:nvSpPr>
          <p:cNvPr id="39978" name="Google Shape;49;p15">
            <a:extLst>
              <a:ext uri="{FF2B5EF4-FFF2-40B4-BE49-F238E27FC236}">
                <a16:creationId xmlns:a16="http://schemas.microsoft.com/office/drawing/2014/main" xmlns="" id="{CDC796E1-E436-40A7-8085-1B1D3F41F1B7}"/>
              </a:ext>
            </a:extLst>
          </p:cNvPr>
          <p:cNvSpPr txBox="1">
            <a:spLocks noChangeArrowheads="1"/>
          </p:cNvSpPr>
          <p:nvPr/>
        </p:nvSpPr>
        <p:spPr bwMode="auto">
          <a:xfrm>
            <a:off x="1247775" y="606425"/>
            <a:ext cx="7102475"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НОО (п. 32.1.)</a:t>
            </a:r>
          </a:p>
          <a:p>
            <a:pPr algn="ctr">
              <a:spcBef>
                <a:spcPct val="0"/>
              </a:spcBef>
              <a:buClr>
                <a:srgbClr val="000000"/>
              </a:buClr>
              <a:buSzPts val="1100"/>
              <a:buFont typeface="Arial" panose="020B0604020202020204" pitchFamily="34" charset="0"/>
              <a:buNone/>
            </a:pPr>
            <a:r>
              <a:rPr lang="ru-RU" altLang="ru-RU" sz="2400" b="1">
                <a:ea typeface="Roboto" panose="02000000000000000000" pitchFamily="2" charset="0"/>
                <a:cs typeface="Times New Roman" panose="02020603050405020304" pitchFamily="18" charset="0"/>
                <a:sym typeface="Roboto" panose="02000000000000000000" pitchFamily="2" charset="0"/>
              </a:rPr>
              <a:t>основные изменения</a:t>
            </a: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 </a:t>
            </a:r>
          </a:p>
        </p:txBody>
      </p:sp>
      <p:sp>
        <p:nvSpPr>
          <p:cNvPr id="39979" name="Google Shape;815;p33">
            <a:extLst>
              <a:ext uri="{FF2B5EF4-FFF2-40B4-BE49-F238E27FC236}">
                <a16:creationId xmlns:a16="http://schemas.microsoft.com/office/drawing/2014/main" xmlns="" id="{0FBB3B56-6E5D-4E7E-AAD3-CC5083BAE567}"/>
              </a:ext>
            </a:extLst>
          </p:cNvPr>
          <p:cNvSpPr>
            <a:spLocks noChangeArrowheads="1"/>
          </p:cNvSpPr>
          <p:nvPr/>
        </p:nvSpPr>
        <p:spPr bwMode="auto">
          <a:xfrm>
            <a:off x="531813" y="749300"/>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9980" name="Google Shape;818;p33">
            <a:extLst>
              <a:ext uri="{FF2B5EF4-FFF2-40B4-BE49-F238E27FC236}">
                <a16:creationId xmlns:a16="http://schemas.microsoft.com/office/drawing/2014/main" xmlns="" id="{89489C7D-4B04-4A42-9832-BDF3F1E241DA}"/>
              </a:ext>
            </a:extLst>
          </p:cNvPr>
          <p:cNvGrpSpPr>
            <a:grpSpLocks/>
          </p:cNvGrpSpPr>
          <p:nvPr/>
        </p:nvGrpSpPr>
        <p:grpSpPr bwMode="auto">
          <a:xfrm>
            <a:off x="690563" y="831850"/>
            <a:ext cx="233362" cy="265113"/>
            <a:chOff x="846218" y="3458333"/>
            <a:chExt cx="343138" cy="364887"/>
          </a:xfrm>
        </p:grpSpPr>
        <p:sp>
          <p:nvSpPr>
            <p:cNvPr id="39981" name="Google Shape;819;p33">
              <a:extLst>
                <a:ext uri="{FF2B5EF4-FFF2-40B4-BE49-F238E27FC236}">
                  <a16:creationId xmlns:a16="http://schemas.microsoft.com/office/drawing/2014/main" xmlns="" id="{D01E0E92-9036-4255-81C5-8E211ADF6F28}"/>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9982" name="Google Shape;820;p33">
              <a:extLst>
                <a:ext uri="{FF2B5EF4-FFF2-40B4-BE49-F238E27FC236}">
                  <a16:creationId xmlns:a16="http://schemas.microsoft.com/office/drawing/2014/main" xmlns="" id="{7718FE2C-B544-41C2-A0CB-117F86C83874}"/>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9983" name="Google Shape;821;p33">
              <a:extLst>
                <a:ext uri="{FF2B5EF4-FFF2-40B4-BE49-F238E27FC236}">
                  <a16:creationId xmlns:a16="http://schemas.microsoft.com/office/drawing/2014/main" xmlns="" id="{124081F9-FE9A-4D73-8962-DE4C2132C68C}"/>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49;p15">
            <a:extLst>
              <a:ext uri="{FF2B5EF4-FFF2-40B4-BE49-F238E27FC236}">
                <a16:creationId xmlns:a16="http://schemas.microsoft.com/office/drawing/2014/main" xmlns="" id="{3BE82209-15D1-408E-A3B6-30FAEBB179FD}"/>
              </a:ext>
            </a:extLst>
          </p:cNvPr>
          <p:cNvSpPr txBox="1">
            <a:spLocks noChangeArrowheads="1"/>
          </p:cNvSpPr>
          <p:nvPr/>
        </p:nvSpPr>
        <p:spPr bwMode="auto">
          <a:xfrm>
            <a:off x="1247775" y="606425"/>
            <a:ext cx="7102475"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НОО</a:t>
            </a:r>
          </a:p>
        </p:txBody>
      </p:sp>
      <p:sp>
        <p:nvSpPr>
          <p:cNvPr id="40963" name="Google Shape;815;p33">
            <a:extLst>
              <a:ext uri="{FF2B5EF4-FFF2-40B4-BE49-F238E27FC236}">
                <a16:creationId xmlns:a16="http://schemas.microsoft.com/office/drawing/2014/main" xmlns="" id="{8E191089-53F4-4893-A571-C5A8805B5D4B}"/>
              </a:ext>
            </a:extLst>
          </p:cNvPr>
          <p:cNvSpPr>
            <a:spLocks noChangeArrowheads="1"/>
          </p:cNvSpPr>
          <p:nvPr/>
        </p:nvSpPr>
        <p:spPr bwMode="auto">
          <a:xfrm>
            <a:off x="531813" y="749300"/>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0964" name="Google Shape;818;p33">
            <a:extLst>
              <a:ext uri="{FF2B5EF4-FFF2-40B4-BE49-F238E27FC236}">
                <a16:creationId xmlns:a16="http://schemas.microsoft.com/office/drawing/2014/main" xmlns="" id="{53A9F2C3-F1AC-4C79-9772-5251AA05CAC8}"/>
              </a:ext>
            </a:extLst>
          </p:cNvPr>
          <p:cNvGrpSpPr>
            <a:grpSpLocks/>
          </p:cNvGrpSpPr>
          <p:nvPr/>
        </p:nvGrpSpPr>
        <p:grpSpPr bwMode="auto">
          <a:xfrm>
            <a:off x="690563" y="831850"/>
            <a:ext cx="233362" cy="265113"/>
            <a:chOff x="846218" y="3458333"/>
            <a:chExt cx="343138" cy="364887"/>
          </a:xfrm>
        </p:grpSpPr>
        <p:sp>
          <p:nvSpPr>
            <p:cNvPr id="41128" name="Google Shape;819;p33">
              <a:extLst>
                <a:ext uri="{FF2B5EF4-FFF2-40B4-BE49-F238E27FC236}">
                  <a16:creationId xmlns:a16="http://schemas.microsoft.com/office/drawing/2014/main" xmlns="" id="{1D13762C-195C-4FC5-89F3-EB6F3D81F8BB}"/>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1129" name="Google Shape;820;p33">
              <a:extLst>
                <a:ext uri="{FF2B5EF4-FFF2-40B4-BE49-F238E27FC236}">
                  <a16:creationId xmlns:a16="http://schemas.microsoft.com/office/drawing/2014/main" xmlns="" id="{B6D401F4-6593-49F6-A494-B8D47709FC1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1130" name="Google Shape;821;p33">
              <a:extLst>
                <a:ext uri="{FF2B5EF4-FFF2-40B4-BE49-F238E27FC236}">
                  <a16:creationId xmlns:a16="http://schemas.microsoft.com/office/drawing/2014/main" xmlns="" id="{C44797C6-9B69-4B57-A6B8-1B846970E117}"/>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3" name="Таблица 2">
            <a:extLst>
              <a:ext uri="{FF2B5EF4-FFF2-40B4-BE49-F238E27FC236}">
                <a16:creationId xmlns:a16="http://schemas.microsoft.com/office/drawing/2014/main" xmlns="" id="{A2232D2C-C04D-445F-A055-4C5960FD549A}"/>
              </a:ext>
            </a:extLst>
          </p:cNvPr>
          <p:cNvGraphicFramePr>
            <a:graphicFrameLocks noGrp="1"/>
          </p:cNvGraphicFramePr>
          <p:nvPr/>
        </p:nvGraphicFramePr>
        <p:xfrm>
          <a:off x="298450" y="1577975"/>
          <a:ext cx="7931150" cy="5008566"/>
        </p:xfrm>
        <a:graphic>
          <a:graphicData uri="http://schemas.openxmlformats.org/drawingml/2006/table">
            <a:tbl>
              <a:tblPr>
                <a:tableStyleId>{5C22544A-7EE6-4342-B048-85BDC9FD1C3A}</a:tableStyleId>
              </a:tblPr>
              <a:tblGrid>
                <a:gridCol w="2351135">
                  <a:extLst>
                    <a:ext uri="{9D8B030D-6E8A-4147-A177-3AD203B41FA5}">
                      <a16:colId xmlns:a16="http://schemas.microsoft.com/office/drawing/2014/main" xmlns="" val="20000"/>
                    </a:ext>
                  </a:extLst>
                </a:gridCol>
                <a:gridCol w="2351135">
                  <a:extLst>
                    <a:ext uri="{9D8B030D-6E8A-4147-A177-3AD203B41FA5}">
                      <a16:colId xmlns:a16="http://schemas.microsoft.com/office/drawing/2014/main" xmlns="" val="20001"/>
                    </a:ext>
                  </a:extLst>
                </a:gridCol>
                <a:gridCol w="748836">
                  <a:extLst>
                    <a:ext uri="{9D8B030D-6E8A-4147-A177-3AD203B41FA5}">
                      <a16:colId xmlns:a16="http://schemas.microsoft.com/office/drawing/2014/main" xmlns="" val="20002"/>
                    </a:ext>
                  </a:extLst>
                </a:gridCol>
                <a:gridCol w="748836">
                  <a:extLst>
                    <a:ext uri="{9D8B030D-6E8A-4147-A177-3AD203B41FA5}">
                      <a16:colId xmlns:a16="http://schemas.microsoft.com/office/drawing/2014/main" xmlns="" val="20003"/>
                    </a:ext>
                  </a:extLst>
                </a:gridCol>
                <a:gridCol w="327335">
                  <a:extLst>
                    <a:ext uri="{9D8B030D-6E8A-4147-A177-3AD203B41FA5}">
                      <a16:colId xmlns:a16="http://schemas.microsoft.com/office/drawing/2014/main" xmlns="" val="20004"/>
                    </a:ext>
                  </a:extLst>
                </a:gridCol>
                <a:gridCol w="327335">
                  <a:extLst>
                    <a:ext uri="{9D8B030D-6E8A-4147-A177-3AD203B41FA5}">
                      <a16:colId xmlns:a16="http://schemas.microsoft.com/office/drawing/2014/main" xmlns="" val="20005"/>
                    </a:ext>
                  </a:extLst>
                </a:gridCol>
                <a:gridCol w="483854">
                  <a:extLst>
                    <a:ext uri="{9D8B030D-6E8A-4147-A177-3AD203B41FA5}">
                      <a16:colId xmlns:a16="http://schemas.microsoft.com/office/drawing/2014/main" xmlns="" val="20006"/>
                    </a:ext>
                  </a:extLst>
                </a:gridCol>
                <a:gridCol w="592684">
                  <a:extLst>
                    <a:ext uri="{9D8B030D-6E8A-4147-A177-3AD203B41FA5}">
                      <a16:colId xmlns:a16="http://schemas.microsoft.com/office/drawing/2014/main" xmlns="" val="20007"/>
                    </a:ext>
                  </a:extLst>
                </a:gridCol>
              </a:tblGrid>
              <a:tr h="193573">
                <a:tc rowSpan="3">
                  <a:txBody>
                    <a:bodyPr/>
                    <a:lstStyle/>
                    <a:p>
                      <a:pPr>
                        <a:lnSpc>
                          <a:spcPct val="70000"/>
                        </a:lnSpc>
                      </a:pPr>
                      <a:r>
                        <a:rPr lang="ru-RU" sz="1600" b="1" dirty="0">
                          <a:effectLst/>
                        </a:rPr>
                        <a:t>Предметные области</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70000"/>
                        </a:lnSpc>
                      </a:pPr>
                      <a:r>
                        <a:rPr lang="ru-RU" sz="1600" b="1" dirty="0">
                          <a:effectLst/>
                        </a:rPr>
                        <a:t>Учебные предметы, курсы, модули</a:t>
                      </a:r>
                    </a:p>
                    <a:p>
                      <a:pPr algn="ctr">
                        <a:lnSpc>
                          <a:spcPct val="70000"/>
                        </a:lnSpc>
                      </a:pPr>
                      <a:r>
                        <a:rPr lang="ru-RU" sz="1600" b="1" dirty="0">
                          <a:effectLst/>
                        </a:rPr>
                        <a:t>Классы</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70000"/>
                        </a:lnSpc>
                      </a:pPr>
                      <a:r>
                        <a:rPr lang="ru-RU" sz="1600" b="1">
                          <a:effectLst/>
                        </a:rPr>
                        <a:t>Количество часов в неделю</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93573">
                <a:tc vMerge="1">
                  <a:txBody>
                    <a:bodyPr/>
                    <a:lstStyle/>
                    <a:p>
                      <a:endParaRPr lang="ru-RU"/>
                    </a:p>
                  </a:txBody>
                  <a:tcPr/>
                </a:tc>
                <a:tc vMerge="1">
                  <a:txBody>
                    <a:bodyPr/>
                    <a:lstStyle/>
                    <a:p>
                      <a:endParaRPr lang="ru-RU"/>
                    </a:p>
                  </a:txBody>
                  <a:tcPr/>
                </a:tc>
                <a:tc gridSpan="2">
                  <a:txBody>
                    <a:bodyPr/>
                    <a:lstStyle/>
                    <a:p>
                      <a:pPr algn="ctr">
                        <a:lnSpc>
                          <a:spcPct val="70000"/>
                        </a:lnSpc>
                      </a:pPr>
                      <a:r>
                        <a:rPr lang="en-US" sz="1600" b="1">
                          <a:effectLst/>
                        </a:rPr>
                        <a:t>I</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rowSpan="2">
                  <a:txBody>
                    <a:bodyPr/>
                    <a:lstStyle/>
                    <a:p>
                      <a:pPr algn="ctr">
                        <a:lnSpc>
                          <a:spcPct val="70000"/>
                        </a:lnSpc>
                      </a:pPr>
                      <a:r>
                        <a:rPr lang="en-US" sz="1600" b="1">
                          <a:effectLst/>
                        </a:rPr>
                        <a:t>II</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70000"/>
                        </a:lnSpc>
                      </a:pPr>
                      <a:r>
                        <a:rPr lang="en-US" sz="1600" b="1">
                          <a:effectLst/>
                        </a:rPr>
                        <a:t>III</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70000"/>
                        </a:lnSpc>
                      </a:pPr>
                      <a:r>
                        <a:rPr lang="en-US" sz="1600" b="1">
                          <a:effectLst/>
                        </a:rPr>
                        <a:t>IV</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70000"/>
                        </a:lnSpc>
                      </a:pPr>
                      <a:r>
                        <a:rPr lang="ru-RU" sz="1600" b="1" dirty="0">
                          <a:effectLst/>
                        </a:rPr>
                        <a:t>Всего</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7350">
                <a:tc vMerge="1">
                  <a:txBody>
                    <a:bodyPr/>
                    <a:lstStyle/>
                    <a:p>
                      <a:endParaRPr lang="ru-RU"/>
                    </a:p>
                  </a:txBody>
                  <a:tcPr/>
                </a:tc>
                <a:tc vMerge="1">
                  <a:txBody>
                    <a:bodyPr/>
                    <a:lstStyle/>
                    <a:p>
                      <a:endParaRPr lang="ru-RU"/>
                    </a:p>
                  </a:txBody>
                  <a:tcPr/>
                </a:tc>
                <a:tc>
                  <a:txBody>
                    <a:bodyPr/>
                    <a:lstStyle/>
                    <a:p>
                      <a:pPr algn="ctr">
                        <a:lnSpc>
                          <a:spcPct val="70000"/>
                        </a:lnSpc>
                      </a:pPr>
                      <a:r>
                        <a:rPr lang="ru-RU" sz="1000" b="1" dirty="0">
                          <a:effectLst/>
                        </a:rPr>
                        <a:t>(</a:t>
                      </a:r>
                      <a:r>
                        <a:rPr lang="ru-RU" sz="1000" b="1" dirty="0" err="1">
                          <a:effectLst/>
                        </a:rPr>
                        <a:t>сент-окт</a:t>
                      </a:r>
                      <a:r>
                        <a:rPr lang="ru-RU" sz="1000" b="1" dirty="0">
                          <a:effectLst/>
                        </a:rPr>
                        <a:t>)</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000" b="1" dirty="0">
                          <a:effectLst/>
                        </a:rPr>
                        <a:t>(ноябрь-май)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r h="218650">
                <a:tc gridSpan="8">
                  <a:txBody>
                    <a:bodyPr/>
                    <a:lstStyle/>
                    <a:p>
                      <a:pPr algn="ctr">
                        <a:lnSpc>
                          <a:spcPct val="70000"/>
                        </a:lnSpc>
                      </a:pPr>
                      <a:r>
                        <a:rPr lang="ru-RU" sz="1400">
                          <a:effectLst/>
                        </a:rPr>
                        <a:t>Обязательная часть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228757">
                <a:tc rowSpan="2">
                  <a:txBody>
                    <a:bodyPr/>
                    <a:lstStyle/>
                    <a:p>
                      <a:pPr>
                        <a:lnSpc>
                          <a:spcPct val="70000"/>
                        </a:lnSpc>
                      </a:pPr>
                      <a:r>
                        <a:rPr lang="ru-RU" sz="1400">
                          <a:effectLst/>
                        </a:rPr>
                        <a:t>Русский язык и</a:t>
                      </a:r>
                    </a:p>
                    <a:p>
                      <a:pPr>
                        <a:lnSpc>
                          <a:spcPct val="70000"/>
                        </a:lnSpc>
                      </a:pPr>
                      <a:r>
                        <a:rPr lang="ru-RU" sz="1400">
                          <a:effectLst/>
                        </a:rPr>
                        <a:t>Литературное чтение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Русский язык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8757">
                <a:tc vMerge="1">
                  <a:txBody>
                    <a:bodyPr/>
                    <a:lstStyle/>
                    <a:p>
                      <a:endParaRPr lang="ru-RU"/>
                    </a:p>
                  </a:txBody>
                  <a:tcPr/>
                </a:tc>
                <a:tc>
                  <a:txBody>
                    <a:bodyPr/>
                    <a:lstStyle/>
                    <a:p>
                      <a:pPr algn="ctr">
                        <a:lnSpc>
                          <a:spcPct val="70000"/>
                        </a:lnSpc>
                      </a:pPr>
                      <a:r>
                        <a:rPr lang="ru-RU" sz="1400">
                          <a:effectLst/>
                        </a:rPr>
                        <a:t>Литературное чтение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18650">
                <a:tc rowSpan="2">
                  <a:txBody>
                    <a:bodyPr/>
                    <a:lstStyle/>
                    <a:p>
                      <a:pPr>
                        <a:lnSpc>
                          <a:spcPct val="70000"/>
                        </a:lnSpc>
                      </a:pPr>
                      <a:r>
                        <a:rPr lang="ru-RU" sz="1400">
                          <a:effectLst/>
                        </a:rPr>
                        <a:t>Родной язык и родная литература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Родной язык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20274">
                <a:tc vMerge="1">
                  <a:txBody>
                    <a:bodyPr/>
                    <a:lstStyle/>
                    <a:p>
                      <a:endParaRPr lang="ru-RU"/>
                    </a:p>
                  </a:txBody>
                  <a:tcPr/>
                </a:tc>
                <a:tc>
                  <a:txBody>
                    <a:bodyPr/>
                    <a:lstStyle/>
                    <a:p>
                      <a:pPr algn="ctr">
                        <a:lnSpc>
                          <a:spcPct val="70000"/>
                        </a:lnSpc>
                      </a:pPr>
                      <a:r>
                        <a:rPr lang="ru-RU" sz="1400">
                          <a:effectLst/>
                        </a:rPr>
                        <a:t>Литературное чтение на родном языке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20274">
                <a:tc>
                  <a:txBody>
                    <a:bodyPr/>
                    <a:lstStyle/>
                    <a:p>
                      <a:pPr>
                        <a:lnSpc>
                          <a:spcPct val="70000"/>
                        </a:lnSpc>
                      </a:pPr>
                      <a:r>
                        <a:rPr lang="ru-RU" sz="1400">
                          <a:effectLst/>
                        </a:rPr>
                        <a:t>Иностранный язык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dirty="0">
                          <a:effectLst/>
                        </a:rPr>
                        <a:t>Иностранный язык (английский)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18650">
                <a:tc>
                  <a:txBody>
                    <a:bodyPr/>
                    <a:lstStyle/>
                    <a:p>
                      <a:pPr>
                        <a:lnSpc>
                          <a:spcPct val="70000"/>
                        </a:lnSpc>
                      </a:pPr>
                      <a:r>
                        <a:rPr lang="ru-RU" sz="1400">
                          <a:effectLst/>
                        </a:rPr>
                        <a:t>Математика и информатика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Математика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9</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517396">
                <a:tc>
                  <a:txBody>
                    <a:bodyPr/>
                    <a:lstStyle/>
                    <a:p>
                      <a:pPr>
                        <a:lnSpc>
                          <a:spcPct val="70000"/>
                        </a:lnSpc>
                      </a:pPr>
                      <a:r>
                        <a:rPr lang="ru-RU" sz="1400">
                          <a:effectLst/>
                        </a:rPr>
                        <a:t>Обществознание и естествознание (Окружающий мир)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Окружающий мир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20274">
                <a:tc rowSpan="3">
                  <a:txBody>
                    <a:bodyPr/>
                    <a:lstStyle/>
                    <a:p>
                      <a:pPr>
                        <a:lnSpc>
                          <a:spcPct val="70000"/>
                        </a:lnSpc>
                      </a:pPr>
                      <a:r>
                        <a:rPr lang="ru-RU" sz="1400">
                          <a:effectLst/>
                        </a:rPr>
                        <a:t>Основы религиозных культур и светской этики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Модуль «основы православной культуры»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320274">
                <a:tc vMerge="1">
                  <a:txBody>
                    <a:bodyPr/>
                    <a:lstStyle/>
                    <a:p>
                      <a:endParaRPr lang="ru-RU"/>
                    </a:p>
                  </a:txBody>
                  <a:tcPr/>
                </a:tc>
                <a:tc>
                  <a:txBody>
                    <a:bodyPr/>
                    <a:lstStyle/>
                    <a:p>
                      <a:pPr algn="ctr">
                        <a:lnSpc>
                          <a:spcPct val="70000"/>
                        </a:lnSpc>
                      </a:pPr>
                      <a:r>
                        <a:rPr lang="ru-RU" sz="1400">
                          <a:effectLst/>
                        </a:rPr>
                        <a:t>Модуль «Основы буддийской культуры»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18650">
                <a:tc vMerge="1">
                  <a:txBody>
                    <a:bodyPr/>
                    <a:lstStyle/>
                    <a:p>
                      <a:endParaRPr lang="ru-RU"/>
                    </a:p>
                  </a:txBody>
                  <a:tcPr/>
                </a:tc>
                <a:tc>
                  <a:txBody>
                    <a:bodyPr/>
                    <a:lstStyle/>
                    <a:p>
                      <a:pPr algn="ctr">
                        <a:lnSpc>
                          <a:spcPct val="70000"/>
                        </a:lnSpc>
                      </a:pPr>
                      <a:r>
                        <a:rPr lang="en-US" sz="1400">
                          <a:effectLst/>
                        </a:rPr>
                        <a:t>&lt;…&gt;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18650">
                <a:tc rowSpan="2">
                  <a:txBody>
                    <a:bodyPr/>
                    <a:lstStyle/>
                    <a:p>
                      <a:pPr>
                        <a:lnSpc>
                          <a:spcPct val="70000"/>
                        </a:lnSpc>
                      </a:pPr>
                      <a:r>
                        <a:rPr lang="ru-RU" sz="1400">
                          <a:effectLst/>
                        </a:rPr>
                        <a:t>Искусство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Музыка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r h="218650">
                <a:tc vMerge="1">
                  <a:txBody>
                    <a:bodyPr/>
                    <a:lstStyle/>
                    <a:p>
                      <a:endParaRPr lang="ru-RU"/>
                    </a:p>
                  </a:txBody>
                  <a:tcPr/>
                </a:tc>
                <a:tc>
                  <a:txBody>
                    <a:bodyPr/>
                    <a:lstStyle/>
                    <a:p>
                      <a:pPr algn="ctr">
                        <a:lnSpc>
                          <a:spcPct val="70000"/>
                        </a:lnSpc>
                      </a:pPr>
                      <a:r>
                        <a:rPr lang="ru-RU" sz="1400">
                          <a:effectLst/>
                        </a:rPr>
                        <a:t>Изобразительное искусство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5"/>
                  </a:ext>
                </a:extLst>
              </a:tr>
              <a:tr h="218650">
                <a:tc>
                  <a:txBody>
                    <a:bodyPr/>
                    <a:lstStyle/>
                    <a:p>
                      <a:pPr>
                        <a:lnSpc>
                          <a:spcPct val="70000"/>
                        </a:lnSpc>
                      </a:pPr>
                      <a:r>
                        <a:rPr lang="ru-RU" sz="1400">
                          <a:effectLst/>
                        </a:rPr>
                        <a:t>Технология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Технология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6"/>
                  </a:ext>
                </a:extLst>
              </a:tr>
              <a:tr h="228757">
                <a:tc>
                  <a:txBody>
                    <a:bodyPr/>
                    <a:lstStyle/>
                    <a:p>
                      <a:pPr>
                        <a:lnSpc>
                          <a:spcPct val="70000"/>
                        </a:lnSpc>
                      </a:pPr>
                      <a:r>
                        <a:rPr lang="ru-RU" sz="1400">
                          <a:effectLst/>
                        </a:rPr>
                        <a:t>Физическая культура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Физическая культура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7"/>
                  </a:ext>
                </a:extLst>
              </a:tr>
              <a:tr h="228757">
                <a:tc>
                  <a:txBody>
                    <a:bodyPr/>
                    <a:lstStyle/>
                    <a:p>
                      <a:pPr>
                        <a:lnSpc>
                          <a:spcPct val="70000"/>
                        </a:lnSpc>
                      </a:pPr>
                      <a:r>
                        <a:rPr lang="en-US"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dirty="0">
                          <a:effectLst/>
                        </a:rPr>
                        <a:t>Итого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8" marR="5968" marT="5969" marB="59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dirty="0">
                          <a:effectLst/>
                        </a:rPr>
                        <a:t>79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37" marR="29837" marT="29843" marB="2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Google Shape;49;p15">
            <a:extLst>
              <a:ext uri="{FF2B5EF4-FFF2-40B4-BE49-F238E27FC236}">
                <a16:creationId xmlns:a16="http://schemas.microsoft.com/office/drawing/2014/main" xmlns="" id="{B417AF5E-1656-41FF-B89F-042E655A807B}"/>
              </a:ext>
            </a:extLst>
          </p:cNvPr>
          <p:cNvSpPr txBox="1">
            <a:spLocks noChangeArrowheads="1"/>
          </p:cNvSpPr>
          <p:nvPr/>
        </p:nvSpPr>
        <p:spPr bwMode="auto">
          <a:xfrm>
            <a:off x="1270000" y="828675"/>
            <a:ext cx="7102475"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НОО</a:t>
            </a:r>
            <a:endPar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endParaRPr>
          </a:p>
        </p:txBody>
      </p:sp>
      <p:sp>
        <p:nvSpPr>
          <p:cNvPr id="41987" name="Google Shape;815;p33">
            <a:extLst>
              <a:ext uri="{FF2B5EF4-FFF2-40B4-BE49-F238E27FC236}">
                <a16:creationId xmlns:a16="http://schemas.microsoft.com/office/drawing/2014/main" xmlns="" id="{29F23900-3A57-4A84-9AC0-420506B8A5B6}"/>
              </a:ext>
            </a:extLst>
          </p:cNvPr>
          <p:cNvSpPr>
            <a:spLocks noChangeArrowheads="1"/>
          </p:cNvSpPr>
          <p:nvPr/>
        </p:nvSpPr>
        <p:spPr bwMode="auto">
          <a:xfrm>
            <a:off x="552450" y="973138"/>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1988" name="Google Shape;818;p33">
            <a:extLst>
              <a:ext uri="{FF2B5EF4-FFF2-40B4-BE49-F238E27FC236}">
                <a16:creationId xmlns:a16="http://schemas.microsoft.com/office/drawing/2014/main" xmlns="" id="{E6531D2B-CE67-4873-9BA1-70756D9D3C72}"/>
              </a:ext>
            </a:extLst>
          </p:cNvPr>
          <p:cNvGrpSpPr>
            <a:grpSpLocks/>
          </p:cNvGrpSpPr>
          <p:nvPr/>
        </p:nvGrpSpPr>
        <p:grpSpPr bwMode="auto">
          <a:xfrm>
            <a:off x="712788" y="1054100"/>
            <a:ext cx="233362" cy="265113"/>
            <a:chOff x="846218" y="3458333"/>
            <a:chExt cx="343138" cy="364887"/>
          </a:xfrm>
        </p:grpSpPr>
        <p:sp>
          <p:nvSpPr>
            <p:cNvPr id="42078" name="Google Shape;819;p33">
              <a:extLst>
                <a:ext uri="{FF2B5EF4-FFF2-40B4-BE49-F238E27FC236}">
                  <a16:creationId xmlns:a16="http://schemas.microsoft.com/office/drawing/2014/main" xmlns="" id="{4B817DEC-188E-4B88-9BFD-7739CFF12D5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2079" name="Google Shape;820;p33">
              <a:extLst>
                <a:ext uri="{FF2B5EF4-FFF2-40B4-BE49-F238E27FC236}">
                  <a16:creationId xmlns:a16="http://schemas.microsoft.com/office/drawing/2014/main" xmlns="" id="{C1164FE5-38A4-4A6A-BDD9-11483894ACE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2080" name="Google Shape;821;p33">
              <a:extLst>
                <a:ext uri="{FF2B5EF4-FFF2-40B4-BE49-F238E27FC236}">
                  <a16:creationId xmlns:a16="http://schemas.microsoft.com/office/drawing/2014/main" xmlns="" id="{8327A4D7-9DAF-4125-9266-1EE93C4DD5B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3" name="Таблица 2">
            <a:extLst>
              <a:ext uri="{FF2B5EF4-FFF2-40B4-BE49-F238E27FC236}">
                <a16:creationId xmlns:a16="http://schemas.microsoft.com/office/drawing/2014/main" xmlns="" id="{72D50B31-0901-4052-BC15-6CDE628E5FEB}"/>
              </a:ext>
            </a:extLst>
          </p:cNvPr>
          <p:cNvGraphicFramePr>
            <a:graphicFrameLocks noGrp="1"/>
          </p:cNvGraphicFramePr>
          <p:nvPr/>
        </p:nvGraphicFramePr>
        <p:xfrm>
          <a:off x="350838" y="1985963"/>
          <a:ext cx="7889877" cy="3079753"/>
        </p:xfrm>
        <a:graphic>
          <a:graphicData uri="http://schemas.openxmlformats.org/drawingml/2006/table">
            <a:tbl>
              <a:tblPr>
                <a:tableStyleId>{5C22544A-7EE6-4342-B048-85BDC9FD1C3A}</a:tableStyleId>
              </a:tblPr>
              <a:tblGrid>
                <a:gridCol w="1652472">
                  <a:extLst>
                    <a:ext uri="{9D8B030D-6E8A-4147-A177-3AD203B41FA5}">
                      <a16:colId xmlns:a16="http://schemas.microsoft.com/office/drawing/2014/main" xmlns="" val="20000"/>
                    </a:ext>
                  </a:extLst>
                </a:gridCol>
                <a:gridCol w="1961850">
                  <a:extLst>
                    <a:ext uri="{9D8B030D-6E8A-4147-A177-3AD203B41FA5}">
                      <a16:colId xmlns:a16="http://schemas.microsoft.com/office/drawing/2014/main" xmlns="" val="20001"/>
                    </a:ext>
                  </a:extLst>
                </a:gridCol>
                <a:gridCol w="851475">
                  <a:extLst>
                    <a:ext uri="{9D8B030D-6E8A-4147-A177-3AD203B41FA5}">
                      <a16:colId xmlns:a16="http://schemas.microsoft.com/office/drawing/2014/main" xmlns="" val="20002"/>
                    </a:ext>
                  </a:extLst>
                </a:gridCol>
                <a:gridCol w="1014517">
                  <a:extLst>
                    <a:ext uri="{9D8B030D-6E8A-4147-A177-3AD203B41FA5}">
                      <a16:colId xmlns:a16="http://schemas.microsoft.com/office/drawing/2014/main" xmlns="" val="20003"/>
                    </a:ext>
                  </a:extLst>
                </a:gridCol>
                <a:gridCol w="784421">
                  <a:extLst>
                    <a:ext uri="{9D8B030D-6E8A-4147-A177-3AD203B41FA5}">
                      <a16:colId xmlns:a16="http://schemas.microsoft.com/office/drawing/2014/main" xmlns="" val="20004"/>
                    </a:ext>
                  </a:extLst>
                </a:gridCol>
                <a:gridCol w="512488">
                  <a:extLst>
                    <a:ext uri="{9D8B030D-6E8A-4147-A177-3AD203B41FA5}">
                      <a16:colId xmlns:a16="http://schemas.microsoft.com/office/drawing/2014/main" xmlns="" val="20005"/>
                    </a:ext>
                  </a:extLst>
                </a:gridCol>
                <a:gridCol w="418358">
                  <a:extLst>
                    <a:ext uri="{9D8B030D-6E8A-4147-A177-3AD203B41FA5}">
                      <a16:colId xmlns:a16="http://schemas.microsoft.com/office/drawing/2014/main" xmlns="" val="20006"/>
                    </a:ext>
                  </a:extLst>
                </a:gridCol>
                <a:gridCol w="694296">
                  <a:extLst>
                    <a:ext uri="{9D8B030D-6E8A-4147-A177-3AD203B41FA5}">
                      <a16:colId xmlns:a16="http://schemas.microsoft.com/office/drawing/2014/main" xmlns="" val="20007"/>
                    </a:ext>
                  </a:extLst>
                </a:gridCol>
              </a:tblGrid>
              <a:tr h="193542">
                <a:tc rowSpan="3">
                  <a:txBody>
                    <a:bodyPr/>
                    <a:lstStyle/>
                    <a:p>
                      <a:pPr algn="ctr">
                        <a:lnSpc>
                          <a:spcPct val="70000"/>
                        </a:lnSpc>
                      </a:pPr>
                      <a:r>
                        <a:rPr lang="ru-RU" sz="1600" b="1" dirty="0">
                          <a:effectLst/>
                        </a:rPr>
                        <a:t>Предметные области</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70000"/>
                        </a:lnSpc>
                      </a:pPr>
                      <a:r>
                        <a:rPr lang="ru-RU" sz="1600" b="1" dirty="0">
                          <a:effectLst/>
                        </a:rPr>
                        <a:t>Учебные предметы, курсы, модули</a:t>
                      </a:r>
                    </a:p>
                    <a:p>
                      <a:pPr algn="ctr">
                        <a:lnSpc>
                          <a:spcPct val="70000"/>
                        </a:lnSpc>
                      </a:pPr>
                      <a:r>
                        <a:rPr lang="ru-RU" sz="1600" b="1" dirty="0">
                          <a:effectLst/>
                        </a:rPr>
                        <a:t>Классы</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lnSpc>
                          <a:spcPct val="70000"/>
                        </a:lnSpc>
                      </a:pPr>
                      <a:r>
                        <a:rPr lang="ru-RU" sz="1600" b="1" dirty="0">
                          <a:effectLst/>
                        </a:rPr>
                        <a:t>Количество часов в неделю</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93542">
                <a:tc vMerge="1">
                  <a:txBody>
                    <a:bodyPr/>
                    <a:lstStyle/>
                    <a:p>
                      <a:endParaRPr lang="ru-RU"/>
                    </a:p>
                  </a:txBody>
                  <a:tcPr/>
                </a:tc>
                <a:tc vMerge="1">
                  <a:txBody>
                    <a:bodyPr/>
                    <a:lstStyle/>
                    <a:p>
                      <a:endParaRPr lang="ru-RU"/>
                    </a:p>
                  </a:txBody>
                  <a:tcPr/>
                </a:tc>
                <a:tc gridSpan="2">
                  <a:txBody>
                    <a:bodyPr/>
                    <a:lstStyle/>
                    <a:p>
                      <a:pPr algn="ctr">
                        <a:lnSpc>
                          <a:spcPct val="70000"/>
                        </a:lnSpc>
                      </a:pPr>
                      <a:r>
                        <a:rPr lang="en-US" sz="1600" b="1" dirty="0">
                          <a:effectLst/>
                        </a:rPr>
                        <a:t>I</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rowSpan="2">
                  <a:txBody>
                    <a:bodyPr/>
                    <a:lstStyle/>
                    <a:p>
                      <a:pPr algn="ctr">
                        <a:lnSpc>
                          <a:spcPct val="70000"/>
                        </a:lnSpc>
                      </a:pPr>
                      <a:r>
                        <a:rPr lang="en-US" sz="1600" b="1" dirty="0">
                          <a:effectLst/>
                        </a:rPr>
                        <a:t>II</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70000"/>
                        </a:lnSpc>
                      </a:pPr>
                      <a:r>
                        <a:rPr lang="en-US" sz="1600" b="1" dirty="0">
                          <a:effectLst/>
                        </a:rPr>
                        <a:t>III</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70000"/>
                        </a:lnSpc>
                      </a:pPr>
                      <a:r>
                        <a:rPr lang="en-US" sz="1600" b="1">
                          <a:effectLst/>
                        </a:rPr>
                        <a:t>IV</a:t>
                      </a:r>
                      <a:endParaRPr lang="ru-RU" sz="1600" b="1">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70000"/>
                        </a:lnSpc>
                      </a:pPr>
                      <a:r>
                        <a:rPr lang="ru-RU" sz="1600" b="1" dirty="0">
                          <a:effectLst/>
                        </a:rPr>
                        <a:t>Всего</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17210">
                <a:tc vMerge="1">
                  <a:txBody>
                    <a:bodyPr/>
                    <a:lstStyle/>
                    <a:p>
                      <a:endParaRPr lang="ru-RU"/>
                    </a:p>
                  </a:txBody>
                  <a:tcPr/>
                </a:tc>
                <a:tc vMerge="1">
                  <a:txBody>
                    <a:bodyPr/>
                    <a:lstStyle/>
                    <a:p>
                      <a:endParaRPr lang="ru-RU"/>
                    </a:p>
                  </a:txBody>
                  <a:tcPr/>
                </a:tc>
                <a:tc>
                  <a:txBody>
                    <a:bodyPr/>
                    <a:lstStyle/>
                    <a:p>
                      <a:pPr algn="ctr">
                        <a:lnSpc>
                          <a:spcPct val="70000"/>
                        </a:lnSpc>
                      </a:pPr>
                      <a:r>
                        <a:rPr lang="ru-RU" sz="1200" b="1" dirty="0">
                          <a:effectLst/>
                        </a:rPr>
                        <a:t>(</a:t>
                      </a:r>
                      <a:r>
                        <a:rPr lang="ru-RU" sz="1200" b="1" dirty="0" err="1">
                          <a:effectLst/>
                        </a:rPr>
                        <a:t>сент-окт</a:t>
                      </a:r>
                      <a:r>
                        <a:rPr lang="ru-RU" sz="1200" b="1" dirty="0">
                          <a:effectLst/>
                        </a:rPr>
                        <a:t>)</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200" b="1" dirty="0">
                          <a:effectLst/>
                        </a:rPr>
                        <a:t>(ноябрь-май)</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2"/>
                  </a:ext>
                </a:extLst>
              </a:tr>
              <a:tr h="252922">
                <a:tc>
                  <a:txBody>
                    <a:bodyPr/>
                    <a:lstStyle/>
                    <a:p>
                      <a:pPr>
                        <a:lnSpc>
                          <a:spcPct val="70000"/>
                        </a:lnSpc>
                      </a:pPr>
                      <a:r>
                        <a:rPr lang="en-US" sz="1400" b="1">
                          <a:effectLst/>
                        </a:rPr>
                        <a:t> </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a:effectLst/>
                        </a:rPr>
                        <a:t>Итого</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a:effectLst/>
                        </a:rPr>
                        <a:t>15</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dirty="0">
                          <a:effectLst/>
                        </a:rPr>
                        <a:t>19</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dirty="0">
                          <a:effectLst/>
                        </a:rPr>
                        <a:t>20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dirty="0">
                          <a:effectLst/>
                        </a:rPr>
                        <a:t>20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dirty="0">
                          <a:effectLst/>
                        </a:rPr>
                        <a:t>20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a:effectLst/>
                        </a:rPr>
                        <a:t>79</a:t>
                      </a:r>
                      <a:endParaRPr lang="ru-RU" sz="1000" b="1">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06899">
                <a:tc gridSpan="2">
                  <a:txBody>
                    <a:bodyPr/>
                    <a:lstStyle/>
                    <a:p>
                      <a:pPr algn="ctr">
                        <a:lnSpc>
                          <a:spcPct val="70000"/>
                        </a:lnSpc>
                      </a:pPr>
                      <a:r>
                        <a:rPr lang="ru-RU" sz="1400" b="1" dirty="0">
                          <a:effectLst/>
                        </a:rPr>
                        <a:t>Часть, формируемая участниками образовательных отношений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ru-RU" sz="1400" b="1">
                          <a:effectLst/>
                        </a:rPr>
                        <a:t>2</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a:effectLst/>
                        </a:rPr>
                        <a:t>3</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a:effectLst/>
                        </a:rPr>
                        <a:t>4</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a:effectLst/>
                        </a:rPr>
                        <a:t>4</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dirty="0">
                          <a:effectLst/>
                        </a:rPr>
                        <a:t>4</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b="1" dirty="0">
                          <a:effectLst/>
                        </a:rPr>
                        <a:t>15</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41747">
                <a:tc gridSpan="2">
                  <a:txBody>
                    <a:bodyPr/>
                    <a:lstStyle/>
                    <a:p>
                      <a:pPr algn="ctr">
                        <a:lnSpc>
                          <a:spcPct val="70000"/>
                        </a:lnSpc>
                      </a:pPr>
                      <a:r>
                        <a:rPr lang="ru-RU" sz="1400">
                          <a:effectLst/>
                        </a:rPr>
                        <a:t>Весёлая школа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41747">
                <a:tc gridSpan="2">
                  <a:txBody>
                    <a:bodyPr/>
                    <a:lstStyle/>
                    <a:p>
                      <a:pPr algn="ctr">
                        <a:lnSpc>
                          <a:spcPct val="70000"/>
                        </a:lnSpc>
                      </a:pPr>
                      <a:r>
                        <a:rPr lang="ru-RU" sz="1400">
                          <a:effectLst/>
                        </a:rPr>
                        <a:t>Учеба и театр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41747">
                <a:tc gridSpan="2">
                  <a:txBody>
                    <a:bodyPr/>
                    <a:lstStyle/>
                    <a:p>
                      <a:pPr algn="ctr">
                        <a:lnSpc>
                          <a:spcPct val="70000"/>
                        </a:lnSpc>
                      </a:pPr>
                      <a:r>
                        <a:rPr lang="ru-RU" sz="1400">
                          <a:effectLst/>
                        </a:rPr>
                        <a:t>Давай считать правильно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41747">
                <a:tc gridSpan="2">
                  <a:txBody>
                    <a:bodyPr/>
                    <a:lstStyle/>
                    <a:p>
                      <a:pPr algn="ctr">
                        <a:lnSpc>
                          <a:spcPct val="70000"/>
                        </a:lnSpc>
                      </a:pPr>
                      <a:r>
                        <a:rPr lang="ru-RU" sz="1400">
                          <a:effectLst/>
                        </a:rPr>
                        <a:t>Учимся решать задачи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41747">
                <a:tc gridSpan="2">
                  <a:txBody>
                    <a:bodyPr/>
                    <a:lstStyle/>
                    <a:p>
                      <a:pPr algn="ctr">
                        <a:lnSpc>
                          <a:spcPct val="70000"/>
                        </a:lnSpc>
                      </a:pPr>
                      <a:r>
                        <a:rPr lang="ru-RU" sz="1400">
                          <a:effectLst/>
                        </a:rPr>
                        <a:t>Культура здоровья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06899">
                <a:tc gridSpan="2">
                  <a:txBody>
                    <a:bodyPr/>
                    <a:lstStyle/>
                    <a:p>
                      <a:pPr algn="ctr">
                        <a:lnSpc>
                          <a:spcPct val="70000"/>
                        </a:lnSpc>
                      </a:pPr>
                      <a:r>
                        <a:rPr lang="ru-RU" sz="1400">
                          <a:effectLst/>
                        </a:rPr>
                        <a:t>Максимально допустимая недельная аудиторная нагрузка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70000"/>
                        </a:lnSpc>
                      </a:pPr>
                      <a:r>
                        <a:rPr lang="ru-RU" sz="1400">
                          <a:effectLst/>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969" marR="5969" marT="5967" marB="59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en-US" sz="1400">
                          <a:effectLst/>
                        </a:rPr>
                        <a:t>2</a:t>
                      </a: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a:effectLst/>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70000"/>
                        </a:lnSpc>
                      </a:pPr>
                      <a:r>
                        <a:rPr lang="ru-RU" sz="1400" dirty="0">
                          <a:effectLst/>
                        </a:rPr>
                        <a:t>90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842" marR="29842" marT="29836" marB="298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Google Shape;49;p15">
            <a:extLst>
              <a:ext uri="{FF2B5EF4-FFF2-40B4-BE49-F238E27FC236}">
                <a16:creationId xmlns:a16="http://schemas.microsoft.com/office/drawing/2014/main" xmlns="" id="{614AED21-00A1-4F95-BD10-84D50B610A7F}"/>
              </a:ext>
            </a:extLst>
          </p:cNvPr>
          <p:cNvSpPr txBox="1">
            <a:spLocks noChangeArrowheads="1"/>
          </p:cNvSpPr>
          <p:nvPr/>
        </p:nvSpPr>
        <p:spPr bwMode="auto">
          <a:xfrm>
            <a:off x="1247775" y="534988"/>
            <a:ext cx="71024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ООО (п. 33.1.)</a:t>
            </a:r>
          </a:p>
          <a:p>
            <a:pPr algn="ctr">
              <a:spcBef>
                <a:spcPct val="0"/>
              </a:spcBef>
              <a:buClr>
                <a:srgbClr val="000000"/>
              </a:buClr>
              <a:buSzPts val="1100"/>
              <a:buFont typeface="Arial" panose="020B0604020202020204" pitchFamily="34" charset="0"/>
              <a:buNone/>
            </a:pPr>
            <a:r>
              <a:rPr lang="ru-RU" altLang="ru-RU" sz="2400" b="1">
                <a:ea typeface="Roboto" panose="02000000000000000000" pitchFamily="2" charset="0"/>
                <a:cs typeface="Times New Roman" panose="02020603050405020304" pitchFamily="18" charset="0"/>
                <a:sym typeface="Roboto" panose="02000000000000000000" pitchFamily="2" charset="0"/>
              </a:rPr>
              <a:t>основные изменения</a:t>
            </a: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 </a:t>
            </a:r>
          </a:p>
        </p:txBody>
      </p:sp>
      <p:sp>
        <p:nvSpPr>
          <p:cNvPr id="43011" name="Google Shape;815;p33">
            <a:extLst>
              <a:ext uri="{FF2B5EF4-FFF2-40B4-BE49-F238E27FC236}">
                <a16:creationId xmlns:a16="http://schemas.microsoft.com/office/drawing/2014/main" xmlns="" id="{CA38ABD8-D40A-4EFD-9BA4-5752D01B9EFC}"/>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3012" name="Google Shape;818;p33">
            <a:extLst>
              <a:ext uri="{FF2B5EF4-FFF2-40B4-BE49-F238E27FC236}">
                <a16:creationId xmlns:a16="http://schemas.microsoft.com/office/drawing/2014/main" xmlns="" id="{C3514A86-32A9-4985-881D-B50C671F129C}"/>
              </a:ext>
            </a:extLst>
          </p:cNvPr>
          <p:cNvGrpSpPr>
            <a:grpSpLocks/>
          </p:cNvGrpSpPr>
          <p:nvPr/>
        </p:nvGrpSpPr>
        <p:grpSpPr bwMode="auto">
          <a:xfrm>
            <a:off x="690563" y="758825"/>
            <a:ext cx="233362" cy="265113"/>
            <a:chOff x="846218" y="3458333"/>
            <a:chExt cx="343138" cy="364887"/>
          </a:xfrm>
        </p:grpSpPr>
        <p:sp>
          <p:nvSpPr>
            <p:cNvPr id="43052" name="Google Shape;819;p33">
              <a:extLst>
                <a:ext uri="{FF2B5EF4-FFF2-40B4-BE49-F238E27FC236}">
                  <a16:creationId xmlns:a16="http://schemas.microsoft.com/office/drawing/2014/main" xmlns="" id="{EA8FD1FB-E655-4B50-A84D-45B034F7648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3053" name="Google Shape;820;p33">
              <a:extLst>
                <a:ext uri="{FF2B5EF4-FFF2-40B4-BE49-F238E27FC236}">
                  <a16:creationId xmlns:a16="http://schemas.microsoft.com/office/drawing/2014/main" xmlns="" id="{942D6E05-4CF8-4C71-B2F9-DFA9A4C1B89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3054" name="Google Shape;821;p33">
              <a:extLst>
                <a:ext uri="{FF2B5EF4-FFF2-40B4-BE49-F238E27FC236}">
                  <a16:creationId xmlns:a16="http://schemas.microsoft.com/office/drawing/2014/main" xmlns="" id="{6E9DC262-8CED-439B-A216-A0EE2919C27C}"/>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3" name="Таблица 2">
            <a:extLst>
              <a:ext uri="{FF2B5EF4-FFF2-40B4-BE49-F238E27FC236}">
                <a16:creationId xmlns:a16="http://schemas.microsoft.com/office/drawing/2014/main" xmlns="" id="{3BBBA95A-2900-46CB-91B3-9C522CD4D9A4}"/>
              </a:ext>
            </a:extLst>
          </p:cNvPr>
          <p:cNvGraphicFramePr>
            <a:graphicFrameLocks noGrp="1"/>
          </p:cNvGraphicFramePr>
          <p:nvPr/>
        </p:nvGraphicFramePr>
        <p:xfrm>
          <a:off x="276225" y="1592263"/>
          <a:ext cx="8074025" cy="5118102"/>
        </p:xfrm>
        <a:graphic>
          <a:graphicData uri="http://schemas.openxmlformats.org/drawingml/2006/table">
            <a:tbl>
              <a:tblPr firstRow="1" firstCol="1" bandRow="1">
                <a:tableStyleId>{5C22544A-7EE6-4342-B048-85BDC9FD1C3A}</a:tableStyleId>
              </a:tblPr>
              <a:tblGrid>
                <a:gridCol w="2923895">
                  <a:extLst>
                    <a:ext uri="{9D8B030D-6E8A-4147-A177-3AD203B41FA5}">
                      <a16:colId xmlns:a16="http://schemas.microsoft.com/office/drawing/2014/main" xmlns="" val="20000"/>
                    </a:ext>
                  </a:extLst>
                </a:gridCol>
                <a:gridCol w="5150130">
                  <a:extLst>
                    <a:ext uri="{9D8B030D-6E8A-4147-A177-3AD203B41FA5}">
                      <a16:colId xmlns:a16="http://schemas.microsoft.com/office/drawing/2014/main" xmlns="" val="20001"/>
                    </a:ext>
                  </a:extLst>
                </a:gridCol>
              </a:tblGrid>
              <a:tr h="456059">
                <a:tc>
                  <a:txBody>
                    <a:bodyPr/>
                    <a:lstStyle/>
                    <a:p>
                      <a:pPr marL="0" lvl="0" indent="0" algn="ctr" rtl="0">
                        <a:spcBef>
                          <a:spcPts val="0"/>
                        </a:spcBef>
                        <a:spcAft>
                          <a:spcPts val="0"/>
                        </a:spcAft>
                        <a:buNone/>
                      </a:pPr>
                      <a:r>
                        <a:rPr lang="ru-RU" sz="1800" b="1" dirty="0">
                          <a:solidFill>
                            <a:schemeClr val="bg1"/>
                          </a:solidFill>
                          <a:latin typeface="+mn-lt"/>
                          <a:ea typeface="Roboto"/>
                          <a:cs typeface="Times New Roman" panose="02020603050405020304" pitchFamily="18" charset="0"/>
                          <a:sym typeface="Roboto"/>
                        </a:rPr>
                        <a:t>ПРЕДМЕТНЫЕ ОБЛАСТИ</a:t>
                      </a:r>
                      <a:endParaRPr sz="1800" b="1" dirty="0">
                        <a:solidFill>
                          <a:schemeClr val="bg1"/>
                        </a:solidFill>
                        <a:latin typeface="+mn-lt"/>
                        <a:ea typeface="Roboto"/>
                        <a:cs typeface="Times New Roman" panose="02020603050405020304" pitchFamily="18" charset="0"/>
                        <a:sym typeface="Roboto"/>
                      </a:endParaRPr>
                    </a:p>
                  </a:txBody>
                  <a:tcPr marL="91415" marR="91415" marT="90864" marB="90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lvl="0" indent="0" algn="ctr" rtl="0">
                        <a:spcBef>
                          <a:spcPts val="0"/>
                        </a:spcBef>
                        <a:spcAft>
                          <a:spcPts val="0"/>
                        </a:spcAft>
                        <a:buNone/>
                      </a:pPr>
                      <a:r>
                        <a:rPr lang="ru-RU" sz="1800" b="1" dirty="0">
                          <a:solidFill>
                            <a:schemeClr val="bg1"/>
                          </a:solidFill>
                          <a:latin typeface="+mn-lt"/>
                          <a:ea typeface="Roboto"/>
                          <a:cs typeface="Times New Roman" panose="02020603050405020304" pitchFamily="18" charset="0"/>
                          <a:sym typeface="Roboto"/>
                        </a:rPr>
                        <a:t>УЧЕБНЫЕ ПРЕДМЕТЫ (МОДУЛИ)</a:t>
                      </a:r>
                      <a:endParaRPr sz="1800" b="1" dirty="0">
                        <a:solidFill>
                          <a:schemeClr val="bg1"/>
                        </a:solidFill>
                        <a:latin typeface="+mn-lt"/>
                        <a:ea typeface="Roboto"/>
                        <a:cs typeface="Times New Roman" panose="02020603050405020304" pitchFamily="18" charset="0"/>
                        <a:sym typeface="Roboto"/>
                      </a:endParaRPr>
                    </a:p>
                  </a:txBody>
                  <a:tcPr marL="91415" marR="91415" marT="90864" marB="90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329346">
                <a:tc>
                  <a:txBody>
                    <a:bodyPr/>
                    <a:lstStyle/>
                    <a:p>
                      <a:r>
                        <a:rPr lang="ru-RU" sz="1300">
                          <a:solidFill>
                            <a:schemeClr val="tx1"/>
                          </a:solidFill>
                          <a:effectLst/>
                        </a:rPr>
                        <a:t>Русский язык и литература</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dirty="0">
                          <a:solidFill>
                            <a:schemeClr val="tx1"/>
                          </a:solidFill>
                          <a:effectLst/>
                        </a:rPr>
                        <a:t>Русский язык, Литература</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72800">
                <a:tc>
                  <a:txBody>
                    <a:bodyPr/>
                    <a:lstStyle/>
                    <a:p>
                      <a:r>
                        <a:rPr lang="ru-RU" sz="1300">
                          <a:solidFill>
                            <a:schemeClr val="tx1"/>
                          </a:solidFill>
                          <a:effectLst/>
                        </a:rPr>
                        <a:t>Родной язык и родная литература</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a:solidFill>
                            <a:schemeClr val="tx1"/>
                          </a:solidFill>
                          <a:effectLst/>
                        </a:rPr>
                        <a:t>Родной язык и (или) государственный язык республики Российской Федерации</a:t>
                      </a:r>
                    </a:p>
                    <a:p>
                      <a:r>
                        <a:rPr lang="ru-RU" sz="1300">
                          <a:solidFill>
                            <a:schemeClr val="tx1"/>
                          </a:solidFill>
                          <a:effectLst/>
                        </a:rPr>
                        <a:t>Родная литература</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29346">
                <a:tc>
                  <a:txBody>
                    <a:bodyPr/>
                    <a:lstStyle/>
                    <a:p>
                      <a:r>
                        <a:rPr lang="ru-RU" sz="1300">
                          <a:solidFill>
                            <a:schemeClr val="tx1"/>
                          </a:solidFill>
                          <a:effectLst/>
                        </a:rPr>
                        <a:t>Иностранные языки</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dirty="0">
                          <a:solidFill>
                            <a:schemeClr val="tx1"/>
                          </a:solidFill>
                          <a:effectLst/>
                        </a:rPr>
                        <a:t>Иностранный язык, Второй иностранный язык</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74672">
                <a:tc>
                  <a:txBody>
                    <a:bodyPr/>
                    <a:lstStyle/>
                    <a:p>
                      <a:r>
                        <a:rPr lang="ru-RU" sz="1300">
                          <a:solidFill>
                            <a:schemeClr val="tx1"/>
                          </a:solidFill>
                          <a:effectLst/>
                        </a:rPr>
                        <a:t>Математика и информатика</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dirty="0">
                          <a:solidFill>
                            <a:schemeClr val="tx1"/>
                          </a:solidFill>
                          <a:effectLst/>
                        </a:rPr>
                        <a:t>Математика: </a:t>
                      </a:r>
                      <a:r>
                        <a:rPr lang="ru-RU" sz="1300" dirty="0">
                          <a:solidFill>
                            <a:srgbClr val="C00000"/>
                          </a:solidFill>
                          <a:effectLst/>
                        </a:rPr>
                        <a:t>учебные курсы «Алгебра», «Геометрия», «Вероятность и статистика», </a:t>
                      </a:r>
                      <a:r>
                        <a:rPr lang="ru-RU" sz="1300" dirty="0">
                          <a:solidFill>
                            <a:schemeClr val="tx1"/>
                          </a:solidFill>
                          <a:effectLst/>
                        </a:rPr>
                        <a:t>Информатика</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74672">
                <a:tc>
                  <a:txBody>
                    <a:bodyPr/>
                    <a:lstStyle/>
                    <a:p>
                      <a:r>
                        <a:rPr lang="ru-RU" sz="1300">
                          <a:solidFill>
                            <a:schemeClr val="tx1"/>
                          </a:solidFill>
                          <a:effectLst/>
                        </a:rPr>
                        <a:t>Общественно-научные предметы</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dirty="0">
                          <a:solidFill>
                            <a:schemeClr val="tx1"/>
                          </a:solidFill>
                          <a:effectLst/>
                        </a:rPr>
                        <a:t>История: </a:t>
                      </a:r>
                      <a:r>
                        <a:rPr lang="ru-RU" sz="1300" b="0" dirty="0">
                          <a:solidFill>
                            <a:srgbClr val="C00000"/>
                          </a:solidFill>
                          <a:effectLst/>
                        </a:rPr>
                        <a:t>учебные курсы «История России», «Всеобщая история»</a:t>
                      </a:r>
                    </a:p>
                    <a:p>
                      <a:r>
                        <a:rPr lang="ru-RU" sz="1300" dirty="0">
                          <a:solidFill>
                            <a:schemeClr val="tx1"/>
                          </a:solidFill>
                          <a:effectLst/>
                        </a:rPr>
                        <a:t>Обществознание, География</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4672">
                <a:tc>
                  <a:txBody>
                    <a:bodyPr/>
                    <a:lstStyle/>
                    <a:p>
                      <a:r>
                        <a:rPr lang="ru-RU" sz="1300">
                          <a:solidFill>
                            <a:schemeClr val="tx1"/>
                          </a:solidFill>
                          <a:effectLst/>
                        </a:rPr>
                        <a:t>Естественно-научные предметы</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dirty="0">
                          <a:solidFill>
                            <a:schemeClr val="tx1"/>
                          </a:solidFill>
                          <a:effectLst/>
                        </a:rPr>
                        <a:t>Физика, Химия, </a:t>
                      </a:r>
                    </a:p>
                    <a:p>
                      <a:r>
                        <a:rPr lang="ru-RU" sz="1300" dirty="0">
                          <a:solidFill>
                            <a:schemeClr val="tx1"/>
                          </a:solidFill>
                          <a:effectLst/>
                        </a:rPr>
                        <a:t>Биология</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680648">
                <a:tc>
                  <a:txBody>
                    <a:bodyPr/>
                    <a:lstStyle/>
                    <a:p>
                      <a:r>
                        <a:rPr lang="ru-RU" sz="1300">
                          <a:solidFill>
                            <a:schemeClr val="tx1"/>
                          </a:solidFill>
                          <a:effectLst/>
                        </a:rPr>
                        <a:t>Основы духовно-нравственной культуры народов России</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74672">
                <a:tc>
                  <a:txBody>
                    <a:bodyPr/>
                    <a:lstStyle/>
                    <a:p>
                      <a:r>
                        <a:rPr lang="ru-RU" sz="1300">
                          <a:solidFill>
                            <a:schemeClr val="tx1"/>
                          </a:solidFill>
                          <a:effectLst/>
                        </a:rPr>
                        <a:t>Искусство</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a:solidFill>
                            <a:schemeClr val="tx1"/>
                          </a:solidFill>
                          <a:effectLst/>
                        </a:rPr>
                        <a:t>Изобразительное искусство</a:t>
                      </a:r>
                    </a:p>
                    <a:p>
                      <a:r>
                        <a:rPr lang="ru-RU" sz="1300">
                          <a:solidFill>
                            <a:schemeClr val="tx1"/>
                          </a:solidFill>
                          <a:effectLst/>
                        </a:rPr>
                        <a:t>Музыка</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76543">
                <a:tc>
                  <a:txBody>
                    <a:bodyPr/>
                    <a:lstStyle/>
                    <a:p>
                      <a:r>
                        <a:rPr lang="ru-RU" sz="1300">
                          <a:solidFill>
                            <a:schemeClr val="tx1"/>
                          </a:solidFill>
                          <a:effectLst/>
                        </a:rPr>
                        <a:t>Технология</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a:solidFill>
                            <a:schemeClr val="tx1"/>
                          </a:solidFill>
                          <a:effectLst/>
                        </a:rPr>
                        <a:t>Технология</a:t>
                      </a:r>
                      <a:endParaRPr lang="ru-RU" sz="130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74672">
                <a:tc>
                  <a:txBody>
                    <a:bodyPr/>
                    <a:lstStyle/>
                    <a:p>
                      <a:r>
                        <a:rPr lang="ru-RU" sz="1300" dirty="0">
                          <a:solidFill>
                            <a:schemeClr val="tx1"/>
                          </a:solidFill>
                          <a:effectLst/>
                        </a:rPr>
                        <a:t>Физическая культура и основы безопасности жизнедеятельности</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300" dirty="0">
                          <a:solidFill>
                            <a:schemeClr val="tx1"/>
                          </a:solidFill>
                          <a:effectLst/>
                        </a:rPr>
                        <a:t>Физическая культура, Основы безопасности жизнедеятельности</a:t>
                      </a:r>
                      <a:endParaRPr lang="ru-RU" sz="1300" dirty="0">
                        <a:solidFill>
                          <a:schemeClr val="tx1"/>
                        </a:solidFill>
                        <a:effectLst/>
                        <a:latin typeface="Times New Roman" panose="02020603050405020304" pitchFamily="18" charset="0"/>
                        <a:ea typeface="Times New Roman" panose="02020603050405020304" pitchFamily="18" charset="0"/>
                      </a:endParaRPr>
                    </a:p>
                  </a:txBody>
                  <a:tcPr marL="78410" marR="78410" marT="39208" marB="39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43051" name="Rectangle 1">
            <a:extLst>
              <a:ext uri="{FF2B5EF4-FFF2-40B4-BE49-F238E27FC236}">
                <a16:creationId xmlns:a16="http://schemas.microsoft.com/office/drawing/2014/main" xmlns="" id="{04028F3B-6FF8-436C-8014-8F427DF10634}"/>
              </a:ext>
            </a:extLst>
          </p:cNvPr>
          <p:cNvSpPr>
            <a:spLocks noChangeArrowheads="1"/>
          </p:cNvSpPr>
          <p:nvPr/>
        </p:nvSpPr>
        <p:spPr bwMode="auto">
          <a:xfrm>
            <a:off x="1184275" y="1592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FE86BD7F-2B05-4E78-8884-F0687BCD1618}"/>
              </a:ext>
            </a:extLst>
          </p:cNvPr>
          <p:cNvGraphicFramePr>
            <a:graphicFrameLocks noGrp="1"/>
          </p:cNvGraphicFramePr>
          <p:nvPr/>
        </p:nvGraphicFramePr>
        <p:xfrm>
          <a:off x="192088" y="1485900"/>
          <a:ext cx="7994649" cy="4486270"/>
        </p:xfrm>
        <a:graphic>
          <a:graphicData uri="http://schemas.openxmlformats.org/drawingml/2006/table">
            <a:tbl>
              <a:tblPr/>
              <a:tblGrid>
                <a:gridCol w="2165203">
                  <a:extLst>
                    <a:ext uri="{9D8B030D-6E8A-4147-A177-3AD203B41FA5}">
                      <a16:colId xmlns:a16="http://schemas.microsoft.com/office/drawing/2014/main" xmlns="" val="20000"/>
                    </a:ext>
                  </a:extLst>
                </a:gridCol>
                <a:gridCol w="2165203">
                  <a:extLst>
                    <a:ext uri="{9D8B030D-6E8A-4147-A177-3AD203B41FA5}">
                      <a16:colId xmlns:a16="http://schemas.microsoft.com/office/drawing/2014/main" xmlns="" val="20001"/>
                    </a:ext>
                  </a:extLst>
                </a:gridCol>
                <a:gridCol w="691885">
                  <a:extLst>
                    <a:ext uri="{9D8B030D-6E8A-4147-A177-3AD203B41FA5}">
                      <a16:colId xmlns:a16="http://schemas.microsoft.com/office/drawing/2014/main" xmlns="" val="20002"/>
                    </a:ext>
                  </a:extLst>
                </a:gridCol>
                <a:gridCol w="499690">
                  <a:extLst>
                    <a:ext uri="{9D8B030D-6E8A-4147-A177-3AD203B41FA5}">
                      <a16:colId xmlns:a16="http://schemas.microsoft.com/office/drawing/2014/main" xmlns="" val="20003"/>
                    </a:ext>
                  </a:extLst>
                </a:gridCol>
                <a:gridCol w="622097">
                  <a:extLst>
                    <a:ext uri="{9D8B030D-6E8A-4147-A177-3AD203B41FA5}">
                      <a16:colId xmlns:a16="http://schemas.microsoft.com/office/drawing/2014/main" xmlns="" val="20004"/>
                    </a:ext>
                  </a:extLst>
                </a:gridCol>
                <a:gridCol w="622097">
                  <a:extLst>
                    <a:ext uri="{9D8B030D-6E8A-4147-A177-3AD203B41FA5}">
                      <a16:colId xmlns:a16="http://schemas.microsoft.com/office/drawing/2014/main" xmlns="" val="20005"/>
                    </a:ext>
                  </a:extLst>
                </a:gridCol>
                <a:gridCol w="614237">
                  <a:extLst>
                    <a:ext uri="{9D8B030D-6E8A-4147-A177-3AD203B41FA5}">
                      <a16:colId xmlns:a16="http://schemas.microsoft.com/office/drawing/2014/main" xmlns="" val="20006"/>
                    </a:ext>
                  </a:extLst>
                </a:gridCol>
                <a:gridCol w="614237">
                  <a:extLst>
                    <a:ext uri="{9D8B030D-6E8A-4147-A177-3AD203B41FA5}">
                      <a16:colId xmlns:a16="http://schemas.microsoft.com/office/drawing/2014/main" xmlns="" val="20007"/>
                    </a:ext>
                  </a:extLst>
                </a:gridCol>
              </a:tblGrid>
              <a:tr h="211338">
                <a:tc rowSpan="2">
                  <a:txBody>
                    <a:bodyPr/>
                    <a:lstStyle/>
                    <a:p>
                      <a:pPr algn="ctr" fontAlgn="ctr"/>
                      <a:r>
                        <a:rPr lang="ru-RU" sz="1300" b="1" dirty="0">
                          <a:solidFill>
                            <a:schemeClr val="tx1"/>
                          </a:solidFill>
                          <a:effectLst/>
                        </a:rPr>
                        <a:t>Предметные области</a:t>
                      </a:r>
                      <a:endParaRPr lang="ru-RU" sz="1300" dirty="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rowSpan="2">
                  <a:txBody>
                    <a:bodyPr/>
                    <a:lstStyle/>
                    <a:p>
                      <a:pPr algn="ctr" fontAlgn="ctr"/>
                      <a:r>
                        <a:rPr lang="ru-RU" sz="1300" b="1" dirty="0">
                          <a:solidFill>
                            <a:schemeClr val="tx1"/>
                          </a:solidFill>
                          <a:effectLst/>
                        </a:rPr>
                        <a:t>Учебные предметы, курсы,..</a:t>
                      </a:r>
                    </a:p>
                    <a:p>
                      <a:pPr algn="ctr" fontAlgn="ctr"/>
                      <a:r>
                        <a:rPr lang="ru-RU" sz="1300" b="1" dirty="0">
                          <a:solidFill>
                            <a:schemeClr val="tx1"/>
                          </a:solidFill>
                          <a:effectLst/>
                        </a:rPr>
                        <a:t>Классы</a:t>
                      </a:r>
                      <a:endParaRPr lang="ru-RU" sz="1300" dirty="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gridSpan="5">
                  <a:txBody>
                    <a:bodyPr/>
                    <a:lstStyle/>
                    <a:p>
                      <a:pPr algn="ctr" fontAlgn="t"/>
                      <a:r>
                        <a:rPr lang="ru-RU" sz="1300" b="1">
                          <a:solidFill>
                            <a:schemeClr val="tx1"/>
                          </a:solidFill>
                          <a:effectLst/>
                        </a:rPr>
                        <a:t>Количество часов в неделю</a:t>
                      </a:r>
                      <a:endParaRPr lang="ru-RU" sz="13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1300" b="1" dirty="0">
                          <a:solidFill>
                            <a:schemeClr val="tx1"/>
                          </a:solidFill>
                          <a:effectLst/>
                        </a:rPr>
                        <a:t>Всего</a:t>
                      </a:r>
                      <a:endParaRPr lang="ru-RU" sz="1300" dirty="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0"/>
                  </a:ext>
                </a:extLst>
              </a:tr>
              <a:tr h="379036">
                <a:tc vMerge="1">
                  <a:txBody>
                    <a:bodyPr/>
                    <a:lstStyle/>
                    <a:p>
                      <a:endParaRPr lang="ru-RU"/>
                    </a:p>
                  </a:txBody>
                  <a:tcPr/>
                </a:tc>
                <a:tc vMerge="1">
                  <a:txBody>
                    <a:bodyPr/>
                    <a:lstStyle/>
                    <a:p>
                      <a:endParaRPr lang="ru-RU"/>
                    </a:p>
                  </a:txBody>
                  <a:tcPr/>
                </a:tc>
                <a:tc>
                  <a:txBody>
                    <a:bodyPr/>
                    <a:lstStyle/>
                    <a:p>
                      <a:pPr algn="ctr" fontAlgn="t"/>
                      <a:r>
                        <a:rPr lang="en-US" sz="1300" b="1" dirty="0">
                          <a:solidFill>
                            <a:schemeClr val="tx1"/>
                          </a:solidFill>
                          <a:effectLst/>
                        </a:rPr>
                        <a:t>V </a:t>
                      </a:r>
                      <a:endParaRPr lang="ru-RU" sz="13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 </a:t>
                      </a:r>
                      <a:endParaRPr lang="ru-RU" sz="13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VII </a:t>
                      </a:r>
                      <a:endParaRPr lang="ru-RU" sz="13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VIII </a:t>
                      </a:r>
                      <a:endParaRPr lang="ru-RU" sz="13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IX </a:t>
                      </a:r>
                      <a:endParaRPr lang="ru-RU" sz="13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vMerge="1">
                  <a:txBody>
                    <a:bodyPr/>
                    <a:lstStyle/>
                    <a:p>
                      <a:endParaRPr lang="ru-RU"/>
                    </a:p>
                  </a:txBody>
                  <a:tcPr/>
                </a:tc>
                <a:extLst>
                  <a:ext uri="{0D108BD9-81ED-4DB2-BD59-A6C34878D82A}">
                    <a16:rowId xmlns:a16="http://schemas.microsoft.com/office/drawing/2014/main" xmlns="" val="10001"/>
                  </a:ext>
                </a:extLst>
              </a:tr>
              <a:tr h="196114">
                <a:tc gridSpan="8">
                  <a:txBody>
                    <a:bodyPr/>
                    <a:lstStyle/>
                    <a:p>
                      <a:pPr algn="ctr" fontAlgn="t"/>
                      <a:r>
                        <a:rPr lang="ru-RU" sz="1200" b="1" dirty="0">
                          <a:solidFill>
                            <a:schemeClr val="tx1"/>
                          </a:solidFill>
                          <a:effectLst/>
                        </a:rPr>
                        <a:t>Обязательная часть</a:t>
                      </a:r>
                      <a:endParaRPr lang="ru-RU" sz="12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196114">
                <a:tc rowSpan="2">
                  <a:txBody>
                    <a:bodyPr/>
                    <a:lstStyle/>
                    <a:p>
                      <a:pPr algn="l" fontAlgn="ctr"/>
                      <a:r>
                        <a:rPr lang="ru-RU" sz="1200">
                          <a:solidFill>
                            <a:schemeClr val="tx1"/>
                          </a:solidFill>
                          <a:effectLst/>
                        </a:rPr>
                        <a:t>Русский язык и литература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a:solidFill>
                            <a:schemeClr val="tx1"/>
                          </a:solidFill>
                          <a:effectLst/>
                        </a:rPr>
                        <a:t>Русский язык</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5</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5</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4</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20</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3"/>
                  </a:ext>
                </a:extLst>
              </a:tr>
              <a:tr h="196114">
                <a:tc vMerge="1">
                  <a:txBody>
                    <a:bodyPr/>
                    <a:lstStyle/>
                    <a:p>
                      <a:endParaRPr lang="ru-RU"/>
                    </a:p>
                  </a:txBody>
                  <a:tcPr/>
                </a:tc>
                <a:tc>
                  <a:txBody>
                    <a:bodyPr/>
                    <a:lstStyle/>
                    <a:p>
                      <a:pPr algn="l" fontAlgn="ctr"/>
                      <a:r>
                        <a:rPr lang="ru-RU" sz="1200">
                          <a:solidFill>
                            <a:schemeClr val="tx1"/>
                          </a:solidFill>
                          <a:effectLst/>
                        </a:rPr>
                        <a:t>Литература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4"/>
                  </a:ext>
                </a:extLst>
              </a:tr>
              <a:tr h="196114">
                <a:tc rowSpan="2">
                  <a:txBody>
                    <a:bodyPr/>
                    <a:lstStyle/>
                    <a:p>
                      <a:pPr algn="l" fontAlgn="ctr"/>
                      <a:r>
                        <a:rPr lang="ru-RU" sz="1200" dirty="0">
                          <a:solidFill>
                            <a:schemeClr val="tx1"/>
                          </a:solidFill>
                          <a:effectLst/>
                        </a:rPr>
                        <a:t>Родной язык и родная литература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b="0" i="1">
                          <a:solidFill>
                            <a:schemeClr val="tx1"/>
                          </a:solidFill>
                          <a:effectLst/>
                        </a:rPr>
                        <a:t>Родной (мокшанский) язык</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0,5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0,5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0,5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1,5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5"/>
                  </a:ext>
                </a:extLst>
              </a:tr>
              <a:tr h="379036">
                <a:tc vMerge="1">
                  <a:txBody>
                    <a:bodyPr/>
                    <a:lstStyle/>
                    <a:p>
                      <a:endParaRPr lang="ru-RU"/>
                    </a:p>
                  </a:txBody>
                  <a:tcPr/>
                </a:tc>
                <a:tc>
                  <a:txBody>
                    <a:bodyPr/>
                    <a:lstStyle/>
                    <a:p>
                      <a:pPr algn="l" fontAlgn="ctr"/>
                      <a:r>
                        <a:rPr lang="ru-RU" sz="1200" b="0" i="1">
                          <a:solidFill>
                            <a:schemeClr val="tx1"/>
                          </a:solidFill>
                          <a:effectLst/>
                        </a:rPr>
                        <a:t>Родная (мордовская) литература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0,5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0,5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0,5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1,5</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6"/>
                  </a:ext>
                </a:extLst>
              </a:tr>
              <a:tr h="196114">
                <a:tc rowSpan="2">
                  <a:txBody>
                    <a:bodyPr/>
                    <a:lstStyle/>
                    <a:p>
                      <a:pPr algn="l" fontAlgn="ctr"/>
                      <a:r>
                        <a:rPr lang="ru-RU" sz="1200">
                          <a:solidFill>
                            <a:schemeClr val="tx1"/>
                          </a:solidFill>
                          <a:effectLst/>
                        </a:rPr>
                        <a:t>Иностранный язык</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a:solidFill>
                            <a:schemeClr val="tx1"/>
                          </a:solidFill>
                          <a:effectLst/>
                        </a:rPr>
                        <a:t>Иностранный язык </a:t>
                      </a:r>
                      <a:r>
                        <a:rPr lang="ru-RU" sz="1200" b="0" i="1">
                          <a:solidFill>
                            <a:schemeClr val="tx1"/>
                          </a:solidFill>
                          <a:effectLst/>
                        </a:rPr>
                        <a:t>(английский)</a:t>
                      </a:r>
                      <a:endParaRPr lang="ru-RU" sz="1200">
                        <a:solidFill>
                          <a:schemeClr val="tx1"/>
                        </a:solidFill>
                        <a:effectLst/>
                      </a:endParaRP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15</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7"/>
                  </a:ext>
                </a:extLst>
              </a:tr>
              <a:tr h="379036">
                <a:tc vMerge="1">
                  <a:txBody>
                    <a:bodyPr/>
                    <a:lstStyle/>
                    <a:p>
                      <a:endParaRPr lang="ru-RU"/>
                    </a:p>
                  </a:txBody>
                  <a:tcPr/>
                </a:tc>
                <a:tc>
                  <a:txBody>
                    <a:bodyPr/>
                    <a:lstStyle/>
                    <a:p>
                      <a:pPr algn="l" fontAlgn="ctr"/>
                      <a:r>
                        <a:rPr lang="ru-RU" sz="1200">
                          <a:solidFill>
                            <a:schemeClr val="tx1"/>
                          </a:solidFill>
                          <a:effectLst/>
                        </a:rPr>
                        <a:t>Второй иностранный язык </a:t>
                      </a:r>
                      <a:r>
                        <a:rPr lang="ru-RU" sz="1200" b="0" i="1">
                          <a:solidFill>
                            <a:schemeClr val="tx1"/>
                          </a:solidFill>
                          <a:effectLst/>
                        </a:rPr>
                        <a:t>(французский)</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8"/>
                  </a:ext>
                </a:extLst>
              </a:tr>
              <a:tr h="196114">
                <a:tc rowSpan="5">
                  <a:txBody>
                    <a:bodyPr/>
                    <a:lstStyle/>
                    <a:p>
                      <a:pPr algn="l" fontAlgn="ctr"/>
                      <a:r>
                        <a:rPr lang="ru-RU" sz="1200" dirty="0">
                          <a:solidFill>
                            <a:schemeClr val="tx1"/>
                          </a:solidFill>
                          <a:effectLst/>
                        </a:rPr>
                        <a:t>Математика и информатика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a:solidFill>
                            <a:schemeClr val="tx1"/>
                          </a:solidFill>
                          <a:effectLst/>
                        </a:rPr>
                        <a:t>Математика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5</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5</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10</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9"/>
                  </a:ext>
                </a:extLst>
              </a:tr>
              <a:tr h="196114">
                <a:tc vMerge="1">
                  <a:txBody>
                    <a:bodyPr/>
                    <a:lstStyle/>
                    <a:p>
                      <a:endParaRPr lang="ru-RU"/>
                    </a:p>
                  </a:txBody>
                  <a:tcPr/>
                </a:tc>
                <a:tc>
                  <a:txBody>
                    <a:bodyPr/>
                    <a:lstStyle/>
                    <a:p>
                      <a:pPr algn="l" fontAlgn="ctr"/>
                      <a:r>
                        <a:rPr lang="ru-RU" sz="1200">
                          <a:solidFill>
                            <a:schemeClr val="tx1"/>
                          </a:solidFill>
                          <a:effectLst/>
                        </a:rPr>
                        <a:t>Алгебра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9</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0"/>
                  </a:ext>
                </a:extLst>
              </a:tr>
              <a:tr h="196114">
                <a:tc vMerge="1">
                  <a:txBody>
                    <a:bodyPr/>
                    <a:lstStyle/>
                    <a:p>
                      <a:endParaRPr lang="ru-RU"/>
                    </a:p>
                  </a:txBody>
                  <a:tcPr/>
                </a:tc>
                <a:tc>
                  <a:txBody>
                    <a:bodyPr/>
                    <a:lstStyle/>
                    <a:p>
                      <a:pPr algn="l" fontAlgn="ctr"/>
                      <a:r>
                        <a:rPr lang="ru-RU" sz="1200">
                          <a:solidFill>
                            <a:schemeClr val="tx1"/>
                          </a:solidFill>
                          <a:effectLst/>
                        </a:rPr>
                        <a:t>Геометрия</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6</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1"/>
                  </a:ext>
                </a:extLst>
              </a:tr>
              <a:tr h="196114">
                <a:tc vMerge="1">
                  <a:txBody>
                    <a:bodyPr/>
                    <a:lstStyle/>
                    <a:p>
                      <a:endParaRPr lang="ru-RU"/>
                    </a:p>
                  </a:txBody>
                  <a:tcPr/>
                </a:tc>
                <a:tc>
                  <a:txBody>
                    <a:bodyPr/>
                    <a:lstStyle/>
                    <a:p>
                      <a:pPr algn="l" fontAlgn="ctr"/>
                      <a:r>
                        <a:rPr lang="ru-RU" sz="1200">
                          <a:solidFill>
                            <a:schemeClr val="tx1"/>
                          </a:solidFill>
                          <a:effectLst/>
                        </a:rPr>
                        <a:t>Вероятность и статистика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2"/>
                  </a:ext>
                </a:extLst>
              </a:tr>
              <a:tr h="196114">
                <a:tc vMerge="1">
                  <a:txBody>
                    <a:bodyPr/>
                    <a:lstStyle/>
                    <a:p>
                      <a:endParaRPr lang="ru-RU"/>
                    </a:p>
                  </a:txBody>
                  <a:tcPr/>
                </a:tc>
                <a:tc>
                  <a:txBody>
                    <a:bodyPr/>
                    <a:lstStyle/>
                    <a:p>
                      <a:pPr algn="l" fontAlgn="ctr"/>
                      <a:r>
                        <a:rPr lang="ru-RU" sz="1200">
                          <a:solidFill>
                            <a:schemeClr val="tx1"/>
                          </a:solidFill>
                          <a:effectLst/>
                        </a:rPr>
                        <a:t>Информатика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3"/>
                  </a:ext>
                </a:extLst>
              </a:tr>
              <a:tr h="196114">
                <a:tc rowSpan="3">
                  <a:txBody>
                    <a:bodyPr/>
                    <a:lstStyle/>
                    <a:p>
                      <a:pPr algn="l" fontAlgn="ctr"/>
                      <a:r>
                        <a:rPr lang="ru-RU" sz="1200">
                          <a:solidFill>
                            <a:schemeClr val="tx1"/>
                          </a:solidFill>
                          <a:effectLst/>
                        </a:rPr>
                        <a:t>Общественно-научные предметы</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a:solidFill>
                            <a:schemeClr val="tx1"/>
                          </a:solidFill>
                          <a:effectLst/>
                        </a:rPr>
                        <a:t>История</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10</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4"/>
                  </a:ext>
                </a:extLst>
              </a:tr>
              <a:tr h="196114">
                <a:tc vMerge="1">
                  <a:txBody>
                    <a:bodyPr/>
                    <a:lstStyle/>
                    <a:p>
                      <a:endParaRPr lang="ru-RU"/>
                    </a:p>
                  </a:txBody>
                  <a:tcPr/>
                </a:tc>
                <a:tc>
                  <a:txBody>
                    <a:bodyPr/>
                    <a:lstStyle/>
                    <a:p>
                      <a:pPr algn="l" fontAlgn="ctr"/>
                      <a:r>
                        <a:rPr lang="ru-RU" sz="1200">
                          <a:solidFill>
                            <a:schemeClr val="tx1"/>
                          </a:solidFill>
                          <a:effectLst/>
                        </a:rPr>
                        <a:t>Обществознание</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4</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5"/>
                  </a:ext>
                </a:extLst>
              </a:tr>
              <a:tr h="196114">
                <a:tc vMerge="1">
                  <a:txBody>
                    <a:bodyPr/>
                    <a:lstStyle/>
                    <a:p>
                      <a:endParaRPr lang="ru-RU"/>
                    </a:p>
                  </a:txBody>
                  <a:tcPr/>
                </a:tc>
                <a:tc>
                  <a:txBody>
                    <a:bodyPr/>
                    <a:lstStyle/>
                    <a:p>
                      <a:pPr algn="l" fontAlgn="ctr"/>
                      <a:r>
                        <a:rPr lang="ru-RU" sz="1200">
                          <a:solidFill>
                            <a:schemeClr val="tx1"/>
                          </a:solidFill>
                          <a:effectLst/>
                        </a:rPr>
                        <a:t>География</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6</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6"/>
                  </a:ext>
                </a:extLst>
              </a:tr>
              <a:tr h="196114">
                <a:tc rowSpan="3">
                  <a:txBody>
                    <a:bodyPr/>
                    <a:lstStyle/>
                    <a:p>
                      <a:pPr algn="l" fontAlgn="ctr"/>
                      <a:r>
                        <a:rPr lang="ru-RU" sz="1200">
                          <a:solidFill>
                            <a:schemeClr val="tx1"/>
                          </a:solidFill>
                          <a:effectLst/>
                        </a:rPr>
                        <a:t>Естественно-научные предметы</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a:solidFill>
                            <a:schemeClr val="tx1"/>
                          </a:solidFill>
                          <a:effectLst/>
                        </a:rPr>
                        <a:t>Физика</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7</a:t>
                      </a:r>
                      <a:endParaRPr lang="ru-RU" sz="12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7"/>
                  </a:ext>
                </a:extLst>
              </a:tr>
              <a:tr h="196114">
                <a:tc vMerge="1">
                  <a:txBody>
                    <a:bodyPr/>
                    <a:lstStyle/>
                    <a:p>
                      <a:endParaRPr lang="ru-RU"/>
                    </a:p>
                  </a:txBody>
                  <a:tcPr/>
                </a:tc>
                <a:tc>
                  <a:txBody>
                    <a:bodyPr/>
                    <a:lstStyle/>
                    <a:p>
                      <a:pPr algn="l" fontAlgn="ctr"/>
                      <a:r>
                        <a:rPr lang="ru-RU" sz="1200">
                          <a:solidFill>
                            <a:schemeClr val="tx1"/>
                          </a:solidFill>
                          <a:effectLst/>
                        </a:rPr>
                        <a:t>Химия</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4</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8"/>
                  </a:ext>
                </a:extLst>
              </a:tr>
              <a:tr h="196114">
                <a:tc vMerge="1">
                  <a:txBody>
                    <a:bodyPr/>
                    <a:lstStyle/>
                    <a:p>
                      <a:endParaRPr lang="ru-RU"/>
                    </a:p>
                  </a:txBody>
                  <a:tcPr/>
                </a:tc>
                <a:tc>
                  <a:txBody>
                    <a:bodyPr/>
                    <a:lstStyle/>
                    <a:p>
                      <a:pPr algn="l" fontAlgn="ctr"/>
                      <a:r>
                        <a:rPr lang="ru-RU" sz="1200">
                          <a:solidFill>
                            <a:schemeClr val="tx1"/>
                          </a:solidFill>
                          <a:effectLst/>
                        </a:rPr>
                        <a:t>Биология</a:t>
                      </a:r>
                    </a:p>
                  </a:txBody>
                  <a:tcPr marL="6595" marR="6595" marT="6597" marB="6597"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7</a:t>
                      </a:r>
                      <a:endParaRPr lang="ru-RU" sz="1200" dirty="0">
                        <a:solidFill>
                          <a:schemeClr val="tx1"/>
                        </a:solidFill>
                        <a:effectLst/>
                      </a:endParaRPr>
                    </a:p>
                  </a:txBody>
                  <a:tcPr marL="6595" marR="6595" marT="6597" marB="6597">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9"/>
                  </a:ext>
                </a:extLst>
              </a:tr>
            </a:tbl>
          </a:graphicData>
        </a:graphic>
      </p:graphicFrame>
      <p:sp>
        <p:nvSpPr>
          <p:cNvPr id="44207" name="Google Shape;49;p15">
            <a:extLst>
              <a:ext uri="{FF2B5EF4-FFF2-40B4-BE49-F238E27FC236}">
                <a16:creationId xmlns:a16="http://schemas.microsoft.com/office/drawing/2014/main" xmlns="" id="{63A901E9-6888-4EC5-A0E8-6FF8DB26E57A}"/>
              </a:ext>
            </a:extLst>
          </p:cNvPr>
          <p:cNvSpPr txBox="1">
            <a:spLocks noChangeArrowheads="1"/>
          </p:cNvSpPr>
          <p:nvPr/>
        </p:nvSpPr>
        <p:spPr bwMode="auto">
          <a:xfrm>
            <a:off x="1247775" y="534988"/>
            <a:ext cx="71024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ООО</a:t>
            </a:r>
          </a:p>
        </p:txBody>
      </p:sp>
      <p:sp>
        <p:nvSpPr>
          <p:cNvPr id="44208" name="Google Shape;815;p33">
            <a:extLst>
              <a:ext uri="{FF2B5EF4-FFF2-40B4-BE49-F238E27FC236}">
                <a16:creationId xmlns:a16="http://schemas.microsoft.com/office/drawing/2014/main" xmlns="" id="{8A04DCEE-4DD7-45E7-A47A-6538F85C0D59}"/>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4209" name="Google Shape;818;p33">
            <a:extLst>
              <a:ext uri="{FF2B5EF4-FFF2-40B4-BE49-F238E27FC236}">
                <a16:creationId xmlns:a16="http://schemas.microsoft.com/office/drawing/2014/main" xmlns="" id="{9BCCAE96-2431-43D9-ACC1-4D9C0263D4F6}"/>
              </a:ext>
            </a:extLst>
          </p:cNvPr>
          <p:cNvGrpSpPr>
            <a:grpSpLocks/>
          </p:cNvGrpSpPr>
          <p:nvPr/>
        </p:nvGrpSpPr>
        <p:grpSpPr bwMode="auto">
          <a:xfrm>
            <a:off x="690563" y="758825"/>
            <a:ext cx="233362" cy="265113"/>
            <a:chOff x="846218" y="3458333"/>
            <a:chExt cx="343138" cy="364887"/>
          </a:xfrm>
        </p:grpSpPr>
        <p:sp>
          <p:nvSpPr>
            <p:cNvPr id="44210" name="Google Shape;819;p33">
              <a:extLst>
                <a:ext uri="{FF2B5EF4-FFF2-40B4-BE49-F238E27FC236}">
                  <a16:creationId xmlns:a16="http://schemas.microsoft.com/office/drawing/2014/main" xmlns="" id="{125C5B15-D729-4E38-B9B1-E4DF874C12FB}"/>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4211" name="Google Shape;820;p33">
              <a:extLst>
                <a:ext uri="{FF2B5EF4-FFF2-40B4-BE49-F238E27FC236}">
                  <a16:creationId xmlns:a16="http://schemas.microsoft.com/office/drawing/2014/main" xmlns="" id="{577003B6-210D-4FDE-8B96-CBD354E94DF5}"/>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4212" name="Google Shape;821;p33">
              <a:extLst>
                <a:ext uri="{FF2B5EF4-FFF2-40B4-BE49-F238E27FC236}">
                  <a16:creationId xmlns:a16="http://schemas.microsoft.com/office/drawing/2014/main" xmlns="" id="{3A14FD93-5A90-46B8-A488-0FB249C4C122}"/>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B2D4330F-6811-458D-8992-25CCD0EA12BE}"/>
              </a:ext>
            </a:extLst>
          </p:cNvPr>
          <p:cNvGraphicFramePr>
            <a:graphicFrameLocks noGrp="1"/>
          </p:cNvGraphicFramePr>
          <p:nvPr/>
        </p:nvGraphicFramePr>
        <p:xfrm>
          <a:off x="192088" y="1485900"/>
          <a:ext cx="7994649" cy="785940"/>
        </p:xfrm>
        <a:graphic>
          <a:graphicData uri="http://schemas.openxmlformats.org/drawingml/2006/table">
            <a:tbl>
              <a:tblPr/>
              <a:tblGrid>
                <a:gridCol w="2165203">
                  <a:extLst>
                    <a:ext uri="{9D8B030D-6E8A-4147-A177-3AD203B41FA5}">
                      <a16:colId xmlns:a16="http://schemas.microsoft.com/office/drawing/2014/main" xmlns="" val="20000"/>
                    </a:ext>
                  </a:extLst>
                </a:gridCol>
                <a:gridCol w="2165203">
                  <a:extLst>
                    <a:ext uri="{9D8B030D-6E8A-4147-A177-3AD203B41FA5}">
                      <a16:colId xmlns:a16="http://schemas.microsoft.com/office/drawing/2014/main" xmlns="" val="20001"/>
                    </a:ext>
                  </a:extLst>
                </a:gridCol>
                <a:gridCol w="691885">
                  <a:extLst>
                    <a:ext uri="{9D8B030D-6E8A-4147-A177-3AD203B41FA5}">
                      <a16:colId xmlns:a16="http://schemas.microsoft.com/office/drawing/2014/main" xmlns="" val="20002"/>
                    </a:ext>
                  </a:extLst>
                </a:gridCol>
                <a:gridCol w="499690">
                  <a:extLst>
                    <a:ext uri="{9D8B030D-6E8A-4147-A177-3AD203B41FA5}">
                      <a16:colId xmlns:a16="http://schemas.microsoft.com/office/drawing/2014/main" xmlns="" val="20003"/>
                    </a:ext>
                  </a:extLst>
                </a:gridCol>
                <a:gridCol w="622097">
                  <a:extLst>
                    <a:ext uri="{9D8B030D-6E8A-4147-A177-3AD203B41FA5}">
                      <a16:colId xmlns:a16="http://schemas.microsoft.com/office/drawing/2014/main" xmlns="" val="20004"/>
                    </a:ext>
                  </a:extLst>
                </a:gridCol>
                <a:gridCol w="622097">
                  <a:extLst>
                    <a:ext uri="{9D8B030D-6E8A-4147-A177-3AD203B41FA5}">
                      <a16:colId xmlns:a16="http://schemas.microsoft.com/office/drawing/2014/main" xmlns="" val="20005"/>
                    </a:ext>
                  </a:extLst>
                </a:gridCol>
                <a:gridCol w="614237">
                  <a:extLst>
                    <a:ext uri="{9D8B030D-6E8A-4147-A177-3AD203B41FA5}">
                      <a16:colId xmlns:a16="http://schemas.microsoft.com/office/drawing/2014/main" xmlns="" val="20006"/>
                    </a:ext>
                  </a:extLst>
                </a:gridCol>
                <a:gridCol w="614237">
                  <a:extLst>
                    <a:ext uri="{9D8B030D-6E8A-4147-A177-3AD203B41FA5}">
                      <a16:colId xmlns:a16="http://schemas.microsoft.com/office/drawing/2014/main" xmlns="" val="20007"/>
                    </a:ext>
                  </a:extLst>
                </a:gridCol>
              </a:tblGrid>
              <a:tr h="211232">
                <a:tc rowSpan="2">
                  <a:txBody>
                    <a:bodyPr/>
                    <a:lstStyle/>
                    <a:p>
                      <a:pPr algn="ctr" fontAlgn="ctr"/>
                      <a:r>
                        <a:rPr lang="ru-RU" sz="1300" b="1" dirty="0">
                          <a:solidFill>
                            <a:schemeClr val="tx1"/>
                          </a:solidFill>
                          <a:effectLst/>
                        </a:rPr>
                        <a:t>Предметные области</a:t>
                      </a:r>
                      <a:endParaRPr lang="ru-RU" sz="1300" dirty="0">
                        <a:solidFill>
                          <a:schemeClr val="tx1"/>
                        </a:solidFill>
                        <a:effectLst/>
                      </a:endParaRPr>
                    </a:p>
                  </a:txBody>
                  <a:tcPr marL="6595" marR="6595" marT="6589" marB="6589"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rowSpan="2">
                  <a:txBody>
                    <a:bodyPr/>
                    <a:lstStyle/>
                    <a:p>
                      <a:pPr algn="ctr" fontAlgn="ctr"/>
                      <a:r>
                        <a:rPr lang="ru-RU" sz="1300" b="1" dirty="0">
                          <a:solidFill>
                            <a:schemeClr val="tx1"/>
                          </a:solidFill>
                          <a:effectLst/>
                        </a:rPr>
                        <a:t>Учебные предметы, курсы,..</a:t>
                      </a:r>
                    </a:p>
                    <a:p>
                      <a:pPr algn="ctr" fontAlgn="ctr"/>
                      <a:r>
                        <a:rPr lang="ru-RU" sz="1300" b="1" dirty="0">
                          <a:solidFill>
                            <a:schemeClr val="tx1"/>
                          </a:solidFill>
                          <a:effectLst/>
                        </a:rPr>
                        <a:t>Классы</a:t>
                      </a:r>
                      <a:endParaRPr lang="ru-RU" sz="1300" dirty="0">
                        <a:solidFill>
                          <a:schemeClr val="tx1"/>
                        </a:solidFill>
                        <a:effectLst/>
                      </a:endParaRPr>
                    </a:p>
                  </a:txBody>
                  <a:tcPr marL="6595" marR="6595" marT="6589" marB="6589"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gridSpan="5">
                  <a:txBody>
                    <a:bodyPr/>
                    <a:lstStyle/>
                    <a:p>
                      <a:pPr algn="ctr" fontAlgn="t"/>
                      <a:r>
                        <a:rPr lang="ru-RU" sz="1300" b="1">
                          <a:solidFill>
                            <a:schemeClr val="tx1"/>
                          </a:solidFill>
                          <a:effectLst/>
                        </a:rPr>
                        <a:t>Количество часов в неделю</a:t>
                      </a:r>
                      <a:endParaRPr lang="ru-RU" sz="130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1300" b="1" dirty="0">
                          <a:solidFill>
                            <a:schemeClr val="tx1"/>
                          </a:solidFill>
                          <a:effectLst/>
                        </a:rPr>
                        <a:t>Всего</a:t>
                      </a:r>
                      <a:endParaRPr lang="ru-RU" sz="1300" dirty="0">
                        <a:solidFill>
                          <a:schemeClr val="tx1"/>
                        </a:solidFill>
                        <a:effectLst/>
                      </a:endParaRPr>
                    </a:p>
                  </a:txBody>
                  <a:tcPr marL="6595" marR="6595" marT="6589" marB="6589"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0"/>
                  </a:ext>
                </a:extLst>
              </a:tr>
              <a:tr h="378584">
                <a:tc vMerge="1">
                  <a:txBody>
                    <a:bodyPr/>
                    <a:lstStyle/>
                    <a:p>
                      <a:endParaRPr lang="ru-RU"/>
                    </a:p>
                  </a:txBody>
                  <a:tcPr/>
                </a:tc>
                <a:tc vMerge="1">
                  <a:txBody>
                    <a:bodyPr/>
                    <a:lstStyle/>
                    <a:p>
                      <a:endParaRPr lang="ru-RU"/>
                    </a:p>
                  </a:txBody>
                  <a:tcPr/>
                </a:tc>
                <a:tc>
                  <a:txBody>
                    <a:bodyPr/>
                    <a:lstStyle/>
                    <a:p>
                      <a:pPr algn="ctr" fontAlgn="t"/>
                      <a:r>
                        <a:rPr lang="en-US" sz="1300" b="1" dirty="0">
                          <a:solidFill>
                            <a:schemeClr val="tx1"/>
                          </a:solidFill>
                          <a:effectLst/>
                        </a:rPr>
                        <a:t>V </a:t>
                      </a:r>
                      <a:endParaRPr lang="ru-RU" sz="1300" dirty="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 </a:t>
                      </a:r>
                      <a:endParaRPr lang="ru-RU" sz="1300" dirty="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VII </a:t>
                      </a:r>
                      <a:endParaRPr lang="ru-RU" sz="1300" dirty="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VIII </a:t>
                      </a:r>
                      <a:endParaRPr lang="ru-RU" sz="1300" dirty="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IX </a:t>
                      </a:r>
                      <a:endParaRPr lang="ru-RU" sz="1300" dirty="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vMerge="1">
                  <a:txBody>
                    <a:bodyPr/>
                    <a:lstStyle/>
                    <a:p>
                      <a:endParaRPr lang="ru-RU"/>
                    </a:p>
                  </a:txBody>
                  <a:tcPr/>
                </a:tc>
                <a:extLst>
                  <a:ext uri="{0D108BD9-81ED-4DB2-BD59-A6C34878D82A}">
                    <a16:rowId xmlns:a16="http://schemas.microsoft.com/office/drawing/2014/main" xmlns="" val="10001"/>
                  </a:ext>
                </a:extLst>
              </a:tr>
              <a:tr h="195997">
                <a:tc gridSpan="8">
                  <a:txBody>
                    <a:bodyPr/>
                    <a:lstStyle/>
                    <a:p>
                      <a:pPr algn="ctr" fontAlgn="t"/>
                      <a:r>
                        <a:rPr lang="ru-RU" sz="1200" b="1" dirty="0">
                          <a:solidFill>
                            <a:schemeClr val="tx1"/>
                          </a:solidFill>
                          <a:effectLst/>
                        </a:rPr>
                        <a:t>Обязательная часть</a:t>
                      </a:r>
                      <a:endParaRPr lang="ru-RU" sz="1200" dirty="0">
                        <a:solidFill>
                          <a:schemeClr val="tx1"/>
                        </a:solidFill>
                        <a:effectLst/>
                      </a:endParaRPr>
                    </a:p>
                  </a:txBody>
                  <a:tcPr marL="6595" marR="6595" marT="6589" marB="6589">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bl>
          </a:graphicData>
        </a:graphic>
      </p:graphicFrame>
      <p:sp>
        <p:nvSpPr>
          <p:cNvPr id="45082" name="Google Shape;49;p15">
            <a:extLst>
              <a:ext uri="{FF2B5EF4-FFF2-40B4-BE49-F238E27FC236}">
                <a16:creationId xmlns:a16="http://schemas.microsoft.com/office/drawing/2014/main" xmlns="" id="{B3861D13-C7EB-43CF-8ABE-F7C524489C91}"/>
              </a:ext>
            </a:extLst>
          </p:cNvPr>
          <p:cNvSpPr txBox="1">
            <a:spLocks noChangeArrowheads="1"/>
          </p:cNvSpPr>
          <p:nvPr/>
        </p:nvSpPr>
        <p:spPr bwMode="auto">
          <a:xfrm>
            <a:off x="1247775" y="534988"/>
            <a:ext cx="71024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ООО</a:t>
            </a:r>
          </a:p>
        </p:txBody>
      </p:sp>
      <p:sp>
        <p:nvSpPr>
          <p:cNvPr id="45083" name="Google Shape;815;p33">
            <a:extLst>
              <a:ext uri="{FF2B5EF4-FFF2-40B4-BE49-F238E27FC236}">
                <a16:creationId xmlns:a16="http://schemas.microsoft.com/office/drawing/2014/main" xmlns="" id="{652089D2-8DD8-410F-8F53-332B8404597C}"/>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5084" name="Google Shape;818;p33">
            <a:extLst>
              <a:ext uri="{FF2B5EF4-FFF2-40B4-BE49-F238E27FC236}">
                <a16:creationId xmlns:a16="http://schemas.microsoft.com/office/drawing/2014/main" xmlns="" id="{B4E9CFDA-B54C-49FA-BBEF-98C732314FEA}"/>
              </a:ext>
            </a:extLst>
          </p:cNvPr>
          <p:cNvGrpSpPr>
            <a:grpSpLocks/>
          </p:cNvGrpSpPr>
          <p:nvPr/>
        </p:nvGrpSpPr>
        <p:grpSpPr bwMode="auto">
          <a:xfrm>
            <a:off x="690563" y="758825"/>
            <a:ext cx="233362" cy="265113"/>
            <a:chOff x="846218" y="3458333"/>
            <a:chExt cx="343138" cy="364887"/>
          </a:xfrm>
        </p:grpSpPr>
        <p:sp>
          <p:nvSpPr>
            <p:cNvPr id="45236" name="Google Shape;819;p33">
              <a:extLst>
                <a:ext uri="{FF2B5EF4-FFF2-40B4-BE49-F238E27FC236}">
                  <a16:creationId xmlns:a16="http://schemas.microsoft.com/office/drawing/2014/main" xmlns="" id="{15186C41-68E0-44CC-9AB9-D466095C6D45}"/>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5237" name="Google Shape;820;p33">
              <a:extLst>
                <a:ext uri="{FF2B5EF4-FFF2-40B4-BE49-F238E27FC236}">
                  <a16:creationId xmlns:a16="http://schemas.microsoft.com/office/drawing/2014/main" xmlns="" id="{B8E9586B-9E1C-4BE7-9DA3-11DFB7D76B49}"/>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5238" name="Google Shape;821;p33">
              <a:extLst>
                <a:ext uri="{FF2B5EF4-FFF2-40B4-BE49-F238E27FC236}">
                  <a16:creationId xmlns:a16="http://schemas.microsoft.com/office/drawing/2014/main" xmlns="" id="{E7B576F6-08FB-4A08-A397-0B7FE054949E}"/>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2" name="Таблица 1">
            <a:extLst>
              <a:ext uri="{FF2B5EF4-FFF2-40B4-BE49-F238E27FC236}">
                <a16:creationId xmlns:a16="http://schemas.microsoft.com/office/drawing/2014/main" xmlns="" id="{53B02D6F-7D76-4E95-845A-83C407B505CE}"/>
              </a:ext>
            </a:extLst>
          </p:cNvPr>
          <p:cNvGraphicFramePr>
            <a:graphicFrameLocks noGrp="1"/>
          </p:cNvGraphicFramePr>
          <p:nvPr/>
        </p:nvGraphicFramePr>
        <p:xfrm>
          <a:off x="192088" y="2259013"/>
          <a:ext cx="7994650" cy="4064547"/>
        </p:xfrm>
        <a:graphic>
          <a:graphicData uri="http://schemas.openxmlformats.org/drawingml/2006/table">
            <a:tbl>
              <a:tblPr/>
              <a:tblGrid>
                <a:gridCol w="2165203">
                  <a:extLst>
                    <a:ext uri="{9D8B030D-6E8A-4147-A177-3AD203B41FA5}">
                      <a16:colId xmlns:a16="http://schemas.microsoft.com/office/drawing/2014/main" xmlns="" val="20000"/>
                    </a:ext>
                  </a:extLst>
                </a:gridCol>
                <a:gridCol w="2165203">
                  <a:extLst>
                    <a:ext uri="{9D8B030D-6E8A-4147-A177-3AD203B41FA5}">
                      <a16:colId xmlns:a16="http://schemas.microsoft.com/office/drawing/2014/main" xmlns="" val="20001"/>
                    </a:ext>
                  </a:extLst>
                </a:gridCol>
                <a:gridCol w="691886">
                  <a:extLst>
                    <a:ext uri="{9D8B030D-6E8A-4147-A177-3AD203B41FA5}">
                      <a16:colId xmlns:a16="http://schemas.microsoft.com/office/drawing/2014/main" xmlns="" val="20002"/>
                    </a:ext>
                  </a:extLst>
                </a:gridCol>
                <a:gridCol w="499690">
                  <a:extLst>
                    <a:ext uri="{9D8B030D-6E8A-4147-A177-3AD203B41FA5}">
                      <a16:colId xmlns:a16="http://schemas.microsoft.com/office/drawing/2014/main" xmlns="" val="20003"/>
                    </a:ext>
                  </a:extLst>
                </a:gridCol>
                <a:gridCol w="622097">
                  <a:extLst>
                    <a:ext uri="{9D8B030D-6E8A-4147-A177-3AD203B41FA5}">
                      <a16:colId xmlns:a16="http://schemas.microsoft.com/office/drawing/2014/main" xmlns="" val="20004"/>
                    </a:ext>
                  </a:extLst>
                </a:gridCol>
                <a:gridCol w="622097">
                  <a:extLst>
                    <a:ext uri="{9D8B030D-6E8A-4147-A177-3AD203B41FA5}">
                      <a16:colId xmlns:a16="http://schemas.microsoft.com/office/drawing/2014/main" xmlns="" val="20005"/>
                    </a:ext>
                  </a:extLst>
                </a:gridCol>
                <a:gridCol w="614237">
                  <a:extLst>
                    <a:ext uri="{9D8B030D-6E8A-4147-A177-3AD203B41FA5}">
                      <a16:colId xmlns:a16="http://schemas.microsoft.com/office/drawing/2014/main" xmlns="" val="20006"/>
                    </a:ext>
                  </a:extLst>
                </a:gridCol>
                <a:gridCol w="614237">
                  <a:extLst>
                    <a:ext uri="{9D8B030D-6E8A-4147-A177-3AD203B41FA5}">
                      <a16:colId xmlns:a16="http://schemas.microsoft.com/office/drawing/2014/main" xmlns="" val="20007"/>
                    </a:ext>
                  </a:extLst>
                </a:gridCol>
              </a:tblGrid>
              <a:tr h="378890">
                <a:tc>
                  <a:txBody>
                    <a:bodyPr/>
                    <a:lstStyle/>
                    <a:p>
                      <a:pPr algn="l" fontAlgn="ctr"/>
                      <a:r>
                        <a:rPr lang="ru-RU" sz="1200" dirty="0">
                          <a:solidFill>
                            <a:schemeClr val="tx1"/>
                          </a:solidFill>
                          <a:effectLst/>
                        </a:rPr>
                        <a:t>Основы духовно-нравственной культуры народов России</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b="0" i="1">
                          <a:solidFill>
                            <a:schemeClr val="tx1"/>
                          </a:solidFill>
                          <a:effectLst/>
                        </a:rPr>
                        <a:t>Основы духовно-нравственной культуры народов России</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1</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1200" b="0" i="1">
                          <a:solidFill>
                            <a:schemeClr val="tx1"/>
                          </a:solidFill>
                          <a:effectLst/>
                        </a:rPr>
                        <a:t>1</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0"/>
                  </a:ext>
                </a:extLst>
              </a:tr>
              <a:tr h="196039">
                <a:tc rowSpan="2">
                  <a:txBody>
                    <a:bodyPr/>
                    <a:lstStyle/>
                    <a:p>
                      <a:pPr algn="l" fontAlgn="ctr"/>
                      <a:r>
                        <a:rPr lang="ru-RU" sz="1200" dirty="0">
                          <a:solidFill>
                            <a:schemeClr val="tx1"/>
                          </a:solidFill>
                          <a:effectLst/>
                        </a:rPr>
                        <a:t>Искусство</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a:solidFill>
                            <a:schemeClr val="tx1"/>
                          </a:solidFill>
                          <a:effectLst/>
                        </a:rPr>
                        <a:t>Изобразительное искусство</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1"/>
                  </a:ext>
                </a:extLst>
              </a:tr>
              <a:tr h="196039">
                <a:tc vMerge="1">
                  <a:txBody>
                    <a:bodyPr/>
                    <a:lstStyle/>
                    <a:p>
                      <a:endParaRPr lang="ru-RU"/>
                    </a:p>
                  </a:txBody>
                  <a:tcPr/>
                </a:tc>
                <a:tc>
                  <a:txBody>
                    <a:bodyPr/>
                    <a:lstStyle/>
                    <a:p>
                      <a:pPr algn="l" fontAlgn="ctr"/>
                      <a:r>
                        <a:rPr lang="ru-RU" sz="1200" dirty="0">
                          <a:solidFill>
                            <a:schemeClr val="tx1"/>
                          </a:solidFill>
                          <a:effectLst/>
                        </a:rPr>
                        <a:t>Музыка</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4</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2"/>
                  </a:ext>
                </a:extLst>
              </a:tr>
              <a:tr h="196039">
                <a:tc>
                  <a:txBody>
                    <a:bodyPr/>
                    <a:lstStyle/>
                    <a:p>
                      <a:pPr algn="l" fontAlgn="ctr"/>
                      <a:r>
                        <a:rPr lang="ru-RU" sz="1200">
                          <a:solidFill>
                            <a:schemeClr val="tx1"/>
                          </a:solidFill>
                          <a:effectLst/>
                        </a:rPr>
                        <a:t>Технология</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dirty="0">
                          <a:solidFill>
                            <a:schemeClr val="tx1"/>
                          </a:solidFill>
                          <a:effectLst/>
                        </a:rPr>
                        <a:t>Технология</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5</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3"/>
                  </a:ext>
                </a:extLst>
              </a:tr>
              <a:tr h="196039">
                <a:tc rowSpan="2">
                  <a:txBody>
                    <a:bodyPr/>
                    <a:lstStyle/>
                    <a:p>
                      <a:pPr algn="l" fontAlgn="ctr"/>
                      <a:r>
                        <a:rPr lang="ru-RU" sz="1200">
                          <a:solidFill>
                            <a:schemeClr val="tx1"/>
                          </a:solidFill>
                          <a:effectLst/>
                        </a:rPr>
                        <a:t>Физическая культура и основы безопасности жизнедеятельности</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1200" dirty="0">
                          <a:solidFill>
                            <a:schemeClr val="tx1"/>
                          </a:solidFill>
                          <a:effectLst/>
                        </a:rPr>
                        <a:t>Физическая культура</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4"/>
                  </a:ext>
                </a:extLst>
              </a:tr>
              <a:tr h="378890">
                <a:tc vMerge="1">
                  <a:txBody>
                    <a:bodyPr/>
                    <a:lstStyle/>
                    <a:p>
                      <a:endParaRPr lang="ru-RU"/>
                    </a:p>
                  </a:txBody>
                  <a:tcPr/>
                </a:tc>
                <a:tc>
                  <a:txBody>
                    <a:bodyPr/>
                    <a:lstStyle/>
                    <a:p>
                      <a:pPr algn="l" fontAlgn="ctr"/>
                      <a:r>
                        <a:rPr lang="ru-RU" sz="1200" dirty="0">
                          <a:solidFill>
                            <a:schemeClr val="tx1"/>
                          </a:solidFill>
                          <a:effectLst/>
                        </a:rPr>
                        <a:t>Основы безопасности жизнедеятельности</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5"/>
                  </a:ext>
                </a:extLst>
              </a:tr>
              <a:tr h="196039">
                <a:tc gridSpan="2">
                  <a:txBody>
                    <a:bodyPr/>
                    <a:lstStyle/>
                    <a:p>
                      <a:pPr algn="r" fontAlgn="ctr"/>
                      <a:r>
                        <a:rPr lang="ru-RU" sz="1200">
                          <a:solidFill>
                            <a:schemeClr val="tx1"/>
                          </a:solidFill>
                          <a:effectLst/>
                        </a:rPr>
                        <a:t>Итого</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dirty="0">
                          <a:solidFill>
                            <a:schemeClr val="tx1"/>
                          </a:solidFill>
                          <a:effectLst/>
                        </a:rPr>
                        <a:t>28</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28</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146</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6"/>
                  </a:ext>
                </a:extLst>
              </a:tr>
              <a:tr h="378819">
                <a:tc gridSpan="2">
                  <a:txBody>
                    <a:bodyPr/>
                    <a:lstStyle/>
                    <a:p>
                      <a:pPr algn="l" fontAlgn="ctr"/>
                      <a:r>
                        <a:rPr lang="ru-RU" sz="1200" b="1" dirty="0">
                          <a:solidFill>
                            <a:schemeClr val="tx1"/>
                          </a:solidFill>
                          <a:effectLst/>
                        </a:rPr>
                        <a:t>Часть, формируемая участниками образовательных отношений</a:t>
                      </a:r>
                      <a:endParaRPr lang="ru-RU" sz="1200" dirty="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dirty="0">
                          <a:solidFill>
                            <a:schemeClr val="tx1"/>
                          </a:solidFill>
                          <a:effectLst/>
                        </a:rPr>
                        <a:t>4</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5</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7</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8</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8</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7"/>
                  </a:ext>
                </a:extLst>
              </a:tr>
              <a:tr h="196039">
                <a:tc gridSpan="2">
                  <a:txBody>
                    <a:bodyPr/>
                    <a:lstStyle/>
                    <a:p>
                      <a:pPr algn="l" fontAlgn="ctr"/>
                      <a:r>
                        <a:rPr lang="ru-RU" sz="1200" b="0" i="1">
                          <a:solidFill>
                            <a:schemeClr val="tx1"/>
                          </a:solidFill>
                          <a:effectLst/>
                        </a:rPr>
                        <a:t>Учебные предметы, курсы, модули по выбору:</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2</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8"/>
                  </a:ext>
                </a:extLst>
              </a:tr>
              <a:tr h="196039">
                <a:tc gridSpan="2">
                  <a:txBody>
                    <a:bodyPr/>
                    <a:lstStyle/>
                    <a:p>
                      <a:pPr algn="l" fontAlgn="ctr"/>
                      <a:r>
                        <a:rPr lang="ru-RU" sz="1200" b="0" i="1">
                          <a:solidFill>
                            <a:schemeClr val="tx1"/>
                          </a:solidFill>
                          <a:effectLst/>
                        </a:rPr>
                        <a:t>Основы мокшанского языка</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1</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9"/>
                  </a:ext>
                </a:extLst>
              </a:tr>
              <a:tr h="196039">
                <a:tc gridSpan="2">
                  <a:txBody>
                    <a:bodyPr/>
                    <a:lstStyle/>
                    <a:p>
                      <a:pPr algn="l" fontAlgn="ctr"/>
                      <a:r>
                        <a:rPr lang="ru-RU" sz="1200" b="0" i="1">
                          <a:solidFill>
                            <a:schemeClr val="tx1"/>
                          </a:solidFill>
                          <a:effectLst/>
                        </a:rPr>
                        <a:t>Учимся говорить по-французски</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0"/>
                  </a:ext>
                </a:extLst>
              </a:tr>
              <a:tr h="196039">
                <a:tc gridSpan="2">
                  <a:txBody>
                    <a:bodyPr/>
                    <a:lstStyle/>
                    <a:p>
                      <a:pPr algn="l" fontAlgn="ctr"/>
                      <a:r>
                        <a:rPr lang="ru-RU" sz="1200" b="0" i="1">
                          <a:solidFill>
                            <a:schemeClr val="tx1"/>
                          </a:solidFill>
                          <a:effectLst/>
                        </a:rPr>
                        <a:t>Загадки русской географии. Картография</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1"/>
                  </a:ext>
                </a:extLst>
              </a:tr>
              <a:tr h="196039">
                <a:tc gridSpan="2">
                  <a:txBody>
                    <a:bodyPr/>
                    <a:lstStyle/>
                    <a:p>
                      <a:pPr algn="l" fontAlgn="ctr"/>
                      <a:r>
                        <a:rPr lang="ru-RU" sz="1200" b="0" i="1">
                          <a:solidFill>
                            <a:schemeClr val="tx1"/>
                          </a:solidFill>
                          <a:effectLst/>
                        </a:rPr>
                        <a:t>Алгебра. Решение проектных и исследовательских задач</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1</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2"/>
                  </a:ext>
                </a:extLst>
              </a:tr>
              <a:tr h="196039">
                <a:tc gridSpan="2">
                  <a:txBody>
                    <a:bodyPr/>
                    <a:lstStyle/>
                    <a:p>
                      <a:pPr algn="l" fontAlgn="ctr"/>
                      <a:r>
                        <a:rPr lang="ru-RU" sz="1200" b="0" i="1">
                          <a:solidFill>
                            <a:schemeClr val="tx1"/>
                          </a:solidFill>
                          <a:effectLst/>
                        </a:rPr>
                        <a:t>В мире культуры народов России</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3"/>
                  </a:ext>
                </a:extLst>
              </a:tr>
              <a:tr h="378890">
                <a:tc gridSpan="2">
                  <a:txBody>
                    <a:bodyPr/>
                    <a:lstStyle/>
                    <a:p>
                      <a:pPr algn="l" fontAlgn="ctr"/>
                      <a:r>
                        <a:rPr lang="ru-RU" sz="1200" b="1">
                          <a:solidFill>
                            <a:schemeClr val="tx1"/>
                          </a:solidFill>
                          <a:effectLst/>
                        </a:rPr>
                        <a:t>Максимально допустимая недельная учебная нагрузка (при пятидневной рабочей неделе)</a:t>
                      </a:r>
                      <a:endParaRPr lang="ru-RU" sz="1200">
                        <a:solidFill>
                          <a:schemeClr val="tx1"/>
                        </a:solidFill>
                        <a:effectLst/>
                      </a:endParaRP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1" i="1">
                          <a:solidFill>
                            <a:schemeClr val="tx1"/>
                          </a:solidFill>
                          <a:effectLst/>
                        </a:rPr>
                        <a:t>29</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chemeClr val="tx1"/>
                          </a:solidFill>
                          <a:effectLst/>
                        </a:rPr>
                        <a:t>30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chemeClr val="tx1"/>
                          </a:solidFill>
                          <a:effectLst/>
                        </a:rPr>
                        <a:t>32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dirty="0">
                          <a:solidFill>
                            <a:schemeClr val="tx1"/>
                          </a:solidFill>
                          <a:effectLst/>
                        </a:rPr>
                        <a:t>33</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chemeClr val="tx1"/>
                          </a:solidFill>
                          <a:effectLst/>
                        </a:rPr>
                        <a:t>33</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dirty="0">
                          <a:solidFill>
                            <a:schemeClr val="tx1"/>
                          </a:solidFill>
                          <a:effectLst/>
                        </a:rPr>
                        <a:t>157</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4"/>
                  </a:ext>
                </a:extLst>
              </a:tr>
              <a:tr h="196039">
                <a:tc gridSpan="2">
                  <a:txBody>
                    <a:bodyPr/>
                    <a:lstStyle/>
                    <a:p>
                      <a:pPr algn="l" fontAlgn="ctr"/>
                      <a:r>
                        <a:rPr lang="ru-RU" sz="1200">
                          <a:solidFill>
                            <a:schemeClr val="tx1"/>
                          </a:solidFill>
                          <a:effectLst/>
                        </a:rPr>
                        <a:t>Учебные недели</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34</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34</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34</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34</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34</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170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5"/>
                  </a:ext>
                </a:extLst>
              </a:tr>
              <a:tr h="196039">
                <a:tc gridSpan="2">
                  <a:txBody>
                    <a:bodyPr/>
                    <a:lstStyle/>
                    <a:p>
                      <a:pPr algn="l" fontAlgn="ctr"/>
                      <a:r>
                        <a:rPr lang="ru-RU" sz="1200">
                          <a:solidFill>
                            <a:schemeClr val="tx1"/>
                          </a:solidFill>
                          <a:effectLst/>
                        </a:rPr>
                        <a:t>Всего учебных часов</a:t>
                      </a:r>
                    </a:p>
                  </a:txBody>
                  <a:tcPr marL="6595" marR="6595" marT="6594" marB="659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chemeClr val="tx1"/>
                          </a:solidFill>
                          <a:effectLst/>
                        </a:rPr>
                        <a:t>986</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1020</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1088</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1122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chemeClr val="tx1"/>
                          </a:solidFill>
                          <a:effectLst/>
                        </a:rPr>
                        <a:t>1122</a:t>
                      </a:r>
                      <a:endParaRPr lang="ru-RU" sz="120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chemeClr val="tx1"/>
                          </a:solidFill>
                          <a:effectLst/>
                        </a:rPr>
                        <a:t>5338</a:t>
                      </a:r>
                      <a:endParaRPr lang="ru-RU" sz="1200" dirty="0">
                        <a:solidFill>
                          <a:schemeClr val="tx1"/>
                        </a:solidFill>
                        <a:effectLst/>
                      </a:endParaRPr>
                    </a:p>
                  </a:txBody>
                  <a:tcPr marL="6595" marR="6595" marT="6594" marB="659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F7EF8AB3-453E-48FA-BC05-229AF9B137C0}"/>
              </a:ext>
            </a:extLst>
          </p:cNvPr>
          <p:cNvGraphicFramePr>
            <a:graphicFrameLocks noGrp="1"/>
          </p:cNvGraphicFramePr>
          <p:nvPr/>
        </p:nvGraphicFramePr>
        <p:xfrm>
          <a:off x="255588" y="2155825"/>
          <a:ext cx="7988299" cy="4456149"/>
        </p:xfrm>
        <a:graphic>
          <a:graphicData uri="http://schemas.openxmlformats.org/drawingml/2006/table">
            <a:tbl>
              <a:tblPr/>
              <a:tblGrid>
                <a:gridCol w="2277872">
                  <a:extLst>
                    <a:ext uri="{9D8B030D-6E8A-4147-A177-3AD203B41FA5}">
                      <a16:colId xmlns:a16="http://schemas.microsoft.com/office/drawing/2014/main" xmlns="" val="20000"/>
                    </a:ext>
                  </a:extLst>
                </a:gridCol>
                <a:gridCol w="2234678">
                  <a:extLst>
                    <a:ext uri="{9D8B030D-6E8A-4147-A177-3AD203B41FA5}">
                      <a16:colId xmlns:a16="http://schemas.microsoft.com/office/drawing/2014/main" xmlns="" val="20001"/>
                    </a:ext>
                  </a:extLst>
                </a:gridCol>
                <a:gridCol w="656294">
                  <a:extLst>
                    <a:ext uri="{9D8B030D-6E8A-4147-A177-3AD203B41FA5}">
                      <a16:colId xmlns:a16="http://schemas.microsoft.com/office/drawing/2014/main" xmlns="" val="20002"/>
                    </a:ext>
                  </a:extLst>
                </a:gridCol>
                <a:gridCol w="473985">
                  <a:extLst>
                    <a:ext uri="{9D8B030D-6E8A-4147-A177-3AD203B41FA5}">
                      <a16:colId xmlns:a16="http://schemas.microsoft.com/office/drawing/2014/main" xmlns="" val="20003"/>
                    </a:ext>
                  </a:extLst>
                </a:gridCol>
                <a:gridCol w="590095">
                  <a:extLst>
                    <a:ext uri="{9D8B030D-6E8A-4147-A177-3AD203B41FA5}">
                      <a16:colId xmlns:a16="http://schemas.microsoft.com/office/drawing/2014/main" xmlns="" val="20004"/>
                    </a:ext>
                  </a:extLst>
                </a:gridCol>
                <a:gridCol w="590095">
                  <a:extLst>
                    <a:ext uri="{9D8B030D-6E8A-4147-A177-3AD203B41FA5}">
                      <a16:colId xmlns:a16="http://schemas.microsoft.com/office/drawing/2014/main" xmlns="" val="20005"/>
                    </a:ext>
                  </a:extLst>
                </a:gridCol>
                <a:gridCol w="582640">
                  <a:extLst>
                    <a:ext uri="{9D8B030D-6E8A-4147-A177-3AD203B41FA5}">
                      <a16:colId xmlns:a16="http://schemas.microsoft.com/office/drawing/2014/main" xmlns="" val="20006"/>
                    </a:ext>
                  </a:extLst>
                </a:gridCol>
                <a:gridCol w="582640">
                  <a:extLst>
                    <a:ext uri="{9D8B030D-6E8A-4147-A177-3AD203B41FA5}">
                      <a16:colId xmlns:a16="http://schemas.microsoft.com/office/drawing/2014/main" xmlns="" val="20007"/>
                    </a:ext>
                  </a:extLst>
                </a:gridCol>
              </a:tblGrid>
              <a:tr h="287487">
                <a:tc>
                  <a:txBody>
                    <a:bodyPr/>
                    <a:lstStyle/>
                    <a:p>
                      <a:pPr algn="l" fontAlgn="ctr"/>
                      <a:r>
                        <a:rPr lang="ru-RU" sz="800" dirty="0">
                          <a:solidFill>
                            <a:schemeClr val="tx1"/>
                          </a:solidFill>
                          <a:effectLst/>
                        </a:rPr>
                        <a:t>Основы духовно-нравственной культуры народов России</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800" b="0" i="1" dirty="0">
                          <a:solidFill>
                            <a:schemeClr val="tx1"/>
                          </a:solidFill>
                          <a:effectLst/>
                        </a:rPr>
                        <a:t>Основы духовно-нравственной культуры народов России</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800" b="0" i="1">
                          <a:solidFill>
                            <a:schemeClr val="tx1"/>
                          </a:solidFill>
                          <a:effectLst/>
                        </a:rPr>
                        <a:t>1</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800" b="0" i="1">
                          <a:solidFill>
                            <a:schemeClr val="tx1"/>
                          </a:solidFill>
                          <a:effectLst/>
                        </a:rPr>
                        <a:t>–</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800" b="0" i="1">
                          <a:solidFill>
                            <a:schemeClr val="tx1"/>
                          </a:solidFill>
                          <a:effectLst/>
                        </a:rPr>
                        <a:t>–</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800" b="0" i="1">
                          <a:solidFill>
                            <a:schemeClr val="tx1"/>
                          </a:solidFill>
                          <a:effectLst/>
                        </a:rPr>
                        <a:t>–</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800" b="0" i="1">
                          <a:solidFill>
                            <a:schemeClr val="tx1"/>
                          </a:solidFill>
                          <a:effectLst/>
                        </a:rPr>
                        <a:t>–</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ctr"/>
                      <a:r>
                        <a:rPr lang="ru-RU" sz="800" b="0" i="1">
                          <a:solidFill>
                            <a:schemeClr val="tx1"/>
                          </a:solidFill>
                          <a:effectLst/>
                        </a:rPr>
                        <a:t>1</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0"/>
                  </a:ext>
                </a:extLst>
              </a:tr>
              <a:tr h="148747">
                <a:tc rowSpan="2">
                  <a:txBody>
                    <a:bodyPr/>
                    <a:lstStyle/>
                    <a:p>
                      <a:pPr algn="l" fontAlgn="ctr"/>
                      <a:r>
                        <a:rPr lang="ru-RU" sz="800" dirty="0">
                          <a:solidFill>
                            <a:schemeClr val="tx1"/>
                          </a:solidFill>
                          <a:effectLst/>
                        </a:rPr>
                        <a:t>Искусство</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800">
                          <a:solidFill>
                            <a:schemeClr val="tx1"/>
                          </a:solidFill>
                          <a:effectLst/>
                        </a:rPr>
                        <a:t>Изобразительное искусство</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1"/>
                  </a:ext>
                </a:extLst>
              </a:tr>
              <a:tr h="148747">
                <a:tc vMerge="1">
                  <a:txBody>
                    <a:bodyPr/>
                    <a:lstStyle/>
                    <a:p>
                      <a:endParaRPr lang="ru-RU"/>
                    </a:p>
                  </a:txBody>
                  <a:tcPr/>
                </a:tc>
                <a:tc>
                  <a:txBody>
                    <a:bodyPr/>
                    <a:lstStyle/>
                    <a:p>
                      <a:pPr algn="l" fontAlgn="ctr"/>
                      <a:r>
                        <a:rPr lang="ru-RU" sz="800" dirty="0">
                          <a:solidFill>
                            <a:schemeClr val="tx1"/>
                          </a:solidFill>
                          <a:effectLst/>
                        </a:rPr>
                        <a:t>Музыка</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4</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2"/>
                  </a:ext>
                </a:extLst>
              </a:tr>
              <a:tr h="148747">
                <a:tc>
                  <a:txBody>
                    <a:bodyPr/>
                    <a:lstStyle/>
                    <a:p>
                      <a:pPr algn="l" fontAlgn="ctr"/>
                      <a:r>
                        <a:rPr lang="ru-RU" sz="800">
                          <a:solidFill>
                            <a:schemeClr val="tx1"/>
                          </a:solidFill>
                          <a:effectLst/>
                        </a:rPr>
                        <a:t>Технология</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800" dirty="0">
                          <a:solidFill>
                            <a:schemeClr val="tx1"/>
                          </a:solidFill>
                          <a:effectLst/>
                        </a:rPr>
                        <a:t>Технология</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5</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3"/>
                  </a:ext>
                </a:extLst>
              </a:tr>
              <a:tr h="148747">
                <a:tc rowSpan="2">
                  <a:txBody>
                    <a:bodyPr/>
                    <a:lstStyle/>
                    <a:p>
                      <a:pPr algn="l" fontAlgn="ctr"/>
                      <a:r>
                        <a:rPr lang="ru-RU" sz="800" dirty="0">
                          <a:solidFill>
                            <a:schemeClr val="tx1"/>
                          </a:solidFill>
                          <a:effectLst/>
                        </a:rPr>
                        <a:t>Физическая культура и основы безопасности жизнедеятельности</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l" fontAlgn="ctr"/>
                      <a:r>
                        <a:rPr lang="ru-RU" sz="800" dirty="0">
                          <a:solidFill>
                            <a:schemeClr val="tx1"/>
                          </a:solidFill>
                          <a:effectLst/>
                        </a:rPr>
                        <a:t>Физическая культура</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10</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4"/>
                  </a:ext>
                </a:extLst>
              </a:tr>
              <a:tr h="287487">
                <a:tc vMerge="1">
                  <a:txBody>
                    <a:bodyPr/>
                    <a:lstStyle/>
                    <a:p>
                      <a:endParaRPr lang="ru-RU"/>
                    </a:p>
                  </a:txBody>
                  <a:tcPr/>
                </a:tc>
                <a:tc>
                  <a:txBody>
                    <a:bodyPr/>
                    <a:lstStyle/>
                    <a:p>
                      <a:pPr algn="l" fontAlgn="ctr"/>
                      <a:r>
                        <a:rPr lang="ru-RU" sz="800" dirty="0">
                          <a:solidFill>
                            <a:schemeClr val="tx1"/>
                          </a:solidFill>
                          <a:effectLst/>
                        </a:rPr>
                        <a:t>Основы безопасности жизнедеятельности</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5"/>
                  </a:ext>
                </a:extLst>
              </a:tr>
              <a:tr h="148747">
                <a:tc gridSpan="2">
                  <a:txBody>
                    <a:bodyPr/>
                    <a:lstStyle/>
                    <a:p>
                      <a:pPr algn="r" fontAlgn="ctr"/>
                      <a:r>
                        <a:rPr lang="ru-RU" sz="800">
                          <a:solidFill>
                            <a:schemeClr val="tx1"/>
                          </a:solidFill>
                          <a:effectLst/>
                        </a:rPr>
                        <a:t>Итого</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dirty="0">
                          <a:solidFill>
                            <a:schemeClr val="tx1"/>
                          </a:solidFill>
                          <a:effectLst/>
                        </a:rPr>
                        <a:t>28</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28</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30</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30</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30</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146</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6"/>
                  </a:ext>
                </a:extLst>
              </a:tr>
              <a:tr h="287487">
                <a:tc gridSpan="2">
                  <a:txBody>
                    <a:bodyPr/>
                    <a:lstStyle/>
                    <a:p>
                      <a:pPr algn="l" fontAlgn="ctr"/>
                      <a:r>
                        <a:rPr lang="ru-RU" sz="800" b="1" dirty="0">
                          <a:solidFill>
                            <a:schemeClr val="tx1"/>
                          </a:solidFill>
                          <a:effectLst/>
                        </a:rPr>
                        <a:t>Часть, формируемая участниками образовательных отношений</a:t>
                      </a:r>
                      <a:endParaRPr lang="ru-RU" sz="800" dirty="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dirty="0">
                          <a:solidFill>
                            <a:schemeClr val="tx1"/>
                          </a:solidFill>
                          <a:effectLst/>
                        </a:rPr>
                        <a:t>4</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5</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7</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8</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8</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7"/>
                  </a:ext>
                </a:extLst>
              </a:tr>
              <a:tr h="148747">
                <a:tc gridSpan="2">
                  <a:txBody>
                    <a:bodyPr/>
                    <a:lstStyle/>
                    <a:p>
                      <a:pPr algn="l" fontAlgn="ctr"/>
                      <a:r>
                        <a:rPr lang="ru-RU" sz="800" b="0" i="1">
                          <a:solidFill>
                            <a:schemeClr val="tx1"/>
                          </a:solidFill>
                          <a:effectLst/>
                        </a:rPr>
                        <a:t>Учебные предметы, курсы, модули по выбору:</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2</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8"/>
                  </a:ext>
                </a:extLst>
              </a:tr>
              <a:tr h="148747">
                <a:tc gridSpan="2">
                  <a:txBody>
                    <a:bodyPr/>
                    <a:lstStyle/>
                    <a:p>
                      <a:pPr algn="l" fontAlgn="ctr"/>
                      <a:r>
                        <a:rPr lang="ru-RU" sz="800" b="0" i="1" dirty="0">
                          <a:solidFill>
                            <a:schemeClr val="tx1"/>
                          </a:solidFill>
                          <a:effectLst/>
                        </a:rPr>
                        <a:t>Основы мокшанского языка</a:t>
                      </a:r>
                      <a:endParaRPr lang="ru-RU" sz="800" dirty="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1</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9"/>
                  </a:ext>
                </a:extLst>
              </a:tr>
              <a:tr h="148747">
                <a:tc gridSpan="2">
                  <a:txBody>
                    <a:bodyPr/>
                    <a:lstStyle/>
                    <a:p>
                      <a:pPr algn="l" fontAlgn="ctr"/>
                      <a:r>
                        <a:rPr lang="ru-RU" sz="800" b="0" i="1">
                          <a:solidFill>
                            <a:schemeClr val="tx1"/>
                          </a:solidFill>
                          <a:effectLst/>
                        </a:rPr>
                        <a:t>Учимся говорить по-французски</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0"/>
                  </a:ext>
                </a:extLst>
              </a:tr>
              <a:tr h="148747">
                <a:tc gridSpan="2">
                  <a:txBody>
                    <a:bodyPr/>
                    <a:lstStyle/>
                    <a:p>
                      <a:pPr algn="l" fontAlgn="ctr"/>
                      <a:r>
                        <a:rPr lang="ru-RU" sz="800" b="0" i="1" dirty="0">
                          <a:solidFill>
                            <a:schemeClr val="tx1"/>
                          </a:solidFill>
                          <a:effectLst/>
                        </a:rPr>
                        <a:t>Загадки русской географии. Картография</a:t>
                      </a:r>
                      <a:endParaRPr lang="ru-RU" sz="800" dirty="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1"/>
                  </a:ext>
                </a:extLst>
              </a:tr>
              <a:tr h="148747">
                <a:tc gridSpan="2">
                  <a:txBody>
                    <a:bodyPr/>
                    <a:lstStyle/>
                    <a:p>
                      <a:pPr algn="l" fontAlgn="ctr"/>
                      <a:r>
                        <a:rPr lang="ru-RU" sz="800" b="0" i="1" dirty="0">
                          <a:solidFill>
                            <a:schemeClr val="tx1"/>
                          </a:solidFill>
                          <a:effectLst/>
                        </a:rPr>
                        <a:t>Алгебра. Решение проектных и исследовательских задач</a:t>
                      </a:r>
                      <a:endParaRPr lang="ru-RU" sz="800" dirty="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1</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2"/>
                  </a:ext>
                </a:extLst>
              </a:tr>
              <a:tr h="148747">
                <a:tc gridSpan="2">
                  <a:txBody>
                    <a:bodyPr/>
                    <a:lstStyle/>
                    <a:p>
                      <a:pPr algn="l" fontAlgn="ctr"/>
                      <a:r>
                        <a:rPr lang="ru-RU" sz="800" b="0" i="1" dirty="0">
                          <a:solidFill>
                            <a:schemeClr val="tx1"/>
                          </a:solidFill>
                          <a:effectLst/>
                        </a:rPr>
                        <a:t>В мире культуры народов России</a:t>
                      </a:r>
                      <a:endParaRPr lang="ru-RU" sz="800" dirty="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dirty="0">
                          <a:solidFill>
                            <a:schemeClr val="tx1"/>
                          </a:solidFill>
                          <a:effectLst/>
                        </a:rPr>
                        <a:t>–</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3"/>
                  </a:ext>
                </a:extLst>
              </a:tr>
              <a:tr h="287487">
                <a:tc gridSpan="2">
                  <a:txBody>
                    <a:bodyPr/>
                    <a:lstStyle/>
                    <a:p>
                      <a:pPr algn="l" fontAlgn="ctr"/>
                      <a:r>
                        <a:rPr lang="ru-RU" sz="800" b="1">
                          <a:solidFill>
                            <a:schemeClr val="tx1"/>
                          </a:solidFill>
                          <a:effectLst/>
                        </a:rPr>
                        <a:t>Максимально допустимая недельная учебная нагрузка (при пятидневной рабочей неделе)</a:t>
                      </a:r>
                      <a:endParaRPr lang="ru-RU" sz="800">
                        <a:solidFill>
                          <a:schemeClr val="tx1"/>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1" i="1" dirty="0">
                          <a:solidFill>
                            <a:schemeClr val="tx1"/>
                          </a:solidFill>
                          <a:effectLst/>
                        </a:rPr>
                        <a:t>29</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1" i="1" dirty="0">
                          <a:solidFill>
                            <a:schemeClr val="tx1"/>
                          </a:solidFill>
                          <a:effectLst/>
                        </a:rPr>
                        <a:t>30</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1" i="1" dirty="0">
                          <a:solidFill>
                            <a:schemeClr val="tx1"/>
                          </a:solidFill>
                          <a:effectLst/>
                        </a:rPr>
                        <a:t>32</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1" i="1" dirty="0">
                          <a:solidFill>
                            <a:schemeClr val="tx1"/>
                          </a:solidFill>
                          <a:effectLst/>
                        </a:rPr>
                        <a:t>33</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1" i="1">
                          <a:solidFill>
                            <a:schemeClr val="tx1"/>
                          </a:solidFill>
                          <a:effectLst/>
                        </a:rPr>
                        <a:t>33</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1" i="1" dirty="0">
                          <a:solidFill>
                            <a:schemeClr val="tx1"/>
                          </a:solidFill>
                          <a:effectLst/>
                        </a:rPr>
                        <a:t>157</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4"/>
                  </a:ext>
                </a:extLst>
              </a:tr>
              <a:tr h="148747">
                <a:tc gridSpan="2">
                  <a:txBody>
                    <a:bodyPr/>
                    <a:lstStyle/>
                    <a:p>
                      <a:pPr algn="l" fontAlgn="ctr"/>
                      <a:r>
                        <a:rPr lang="ru-RU" sz="800">
                          <a:solidFill>
                            <a:schemeClr val="tx1"/>
                          </a:solidFill>
                          <a:effectLst/>
                        </a:rPr>
                        <a:t>Учебные недели</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a:solidFill>
                            <a:schemeClr val="tx1"/>
                          </a:solidFill>
                          <a:effectLst/>
                        </a:rPr>
                        <a:t>34</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34</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34</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34</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34</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170</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5"/>
                  </a:ext>
                </a:extLst>
              </a:tr>
              <a:tr h="148747">
                <a:tc gridSpan="2">
                  <a:txBody>
                    <a:bodyPr/>
                    <a:lstStyle/>
                    <a:p>
                      <a:pPr algn="l" fontAlgn="ctr"/>
                      <a:r>
                        <a:rPr lang="ru-RU" sz="800">
                          <a:solidFill>
                            <a:schemeClr val="tx1"/>
                          </a:solidFill>
                          <a:effectLst/>
                        </a:rPr>
                        <a:t>Всего учебных часов</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800" b="0" i="1" dirty="0">
                          <a:solidFill>
                            <a:schemeClr val="tx1"/>
                          </a:solidFill>
                          <a:effectLst/>
                        </a:rPr>
                        <a:t>986</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1020</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1088</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1122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a:solidFill>
                            <a:schemeClr val="tx1"/>
                          </a:solidFill>
                          <a:effectLst/>
                        </a:rPr>
                        <a:t>1122</a:t>
                      </a:r>
                      <a:endParaRPr lang="ru-RU" sz="80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800" b="0" i="1" dirty="0">
                          <a:solidFill>
                            <a:schemeClr val="tx1"/>
                          </a:solidFill>
                          <a:effectLst/>
                        </a:rPr>
                        <a:t>5338</a:t>
                      </a:r>
                      <a:endParaRPr lang="ru-RU" sz="800" dirty="0">
                        <a:solidFill>
                          <a:schemeClr val="tx1"/>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6"/>
                  </a:ext>
                </a:extLst>
              </a:tr>
              <a:tr h="196065">
                <a:tc gridSpan="2">
                  <a:txBody>
                    <a:bodyPr/>
                    <a:lstStyle/>
                    <a:p>
                      <a:pPr algn="l" fontAlgn="ctr"/>
                      <a:r>
                        <a:rPr lang="ru-RU" sz="1200" b="1" i="1" dirty="0">
                          <a:solidFill>
                            <a:srgbClr val="FF0000"/>
                          </a:solidFill>
                          <a:effectLst/>
                        </a:rPr>
                        <a:t>Курсы внеурочной деятельности:</a:t>
                      </a: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1" i="1">
                          <a:solidFill>
                            <a:srgbClr val="FF0000"/>
                          </a:solidFill>
                          <a:effectLst/>
                        </a:rPr>
                        <a:t>3</a:t>
                      </a:r>
                      <a:endParaRPr lang="ru-RU" sz="1200" b="1">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rgbClr val="FF0000"/>
                          </a:solidFill>
                          <a:effectLst/>
                        </a:rPr>
                        <a:t>3</a:t>
                      </a:r>
                      <a:endParaRPr lang="ru-RU" sz="1200" b="1">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rgbClr val="FF0000"/>
                          </a:solidFill>
                          <a:effectLst/>
                        </a:rPr>
                        <a:t>5</a:t>
                      </a:r>
                      <a:endParaRPr lang="ru-RU" sz="1200" b="1">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rgbClr val="FF0000"/>
                          </a:solidFill>
                          <a:effectLst/>
                        </a:rPr>
                        <a:t>5</a:t>
                      </a:r>
                      <a:endParaRPr lang="ru-RU" sz="1200" b="1">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a:solidFill>
                            <a:srgbClr val="FF0000"/>
                          </a:solidFill>
                          <a:effectLst/>
                        </a:rPr>
                        <a:t>5</a:t>
                      </a:r>
                      <a:endParaRPr lang="ru-RU" sz="1200" b="1">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1" i="1" dirty="0">
                          <a:solidFill>
                            <a:srgbClr val="FF0000"/>
                          </a:solidFill>
                          <a:effectLst/>
                        </a:rPr>
                        <a:t>21</a:t>
                      </a:r>
                      <a:endParaRPr lang="ru-RU" sz="1200" b="1"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7"/>
                  </a:ext>
                </a:extLst>
              </a:tr>
              <a:tr h="196065">
                <a:tc gridSpan="2">
                  <a:txBody>
                    <a:bodyPr/>
                    <a:lstStyle/>
                    <a:p>
                      <a:pPr algn="l" fontAlgn="ctr"/>
                      <a:r>
                        <a:rPr lang="ru-RU" sz="1200" b="0" i="1">
                          <a:solidFill>
                            <a:srgbClr val="FF0000"/>
                          </a:solidFill>
                          <a:effectLst/>
                        </a:rPr>
                        <a:t>Проектная мастерская</a:t>
                      </a:r>
                      <a:endParaRPr lang="ru-RU" sz="1200">
                        <a:solidFill>
                          <a:srgbClr val="FF0000"/>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rgbClr val="FF0000"/>
                          </a:solidFill>
                          <a:effectLst/>
                        </a:rPr>
                        <a:t>3</a:t>
                      </a:r>
                      <a:endParaRPr lang="ru-RU" sz="1200"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8"/>
                  </a:ext>
                </a:extLst>
              </a:tr>
              <a:tr h="196065">
                <a:tc gridSpan="2">
                  <a:txBody>
                    <a:bodyPr/>
                    <a:lstStyle/>
                    <a:p>
                      <a:pPr algn="l" fontAlgn="ctr"/>
                      <a:r>
                        <a:rPr lang="ru-RU" sz="1200" b="0" i="1">
                          <a:solidFill>
                            <a:srgbClr val="FF0000"/>
                          </a:solidFill>
                          <a:effectLst/>
                        </a:rPr>
                        <a:t>Я – гражданин</a:t>
                      </a:r>
                      <a:endParaRPr lang="ru-RU" sz="1200">
                        <a:solidFill>
                          <a:srgbClr val="FF0000"/>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rgbClr val="FF0000"/>
                          </a:solidFill>
                          <a:effectLst/>
                        </a:rPr>
                        <a:t>2</a:t>
                      </a:r>
                      <a:endParaRPr lang="ru-RU" sz="1200"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19"/>
                  </a:ext>
                </a:extLst>
              </a:tr>
              <a:tr h="196065">
                <a:tc gridSpan="2">
                  <a:txBody>
                    <a:bodyPr/>
                    <a:lstStyle/>
                    <a:p>
                      <a:pPr algn="l" fontAlgn="ctr"/>
                      <a:r>
                        <a:rPr lang="ru-RU" sz="1200" b="0" i="1">
                          <a:solidFill>
                            <a:srgbClr val="FF0000"/>
                          </a:solidFill>
                          <a:effectLst/>
                        </a:rPr>
                        <a:t>Естественно-научная лаборатория</a:t>
                      </a:r>
                      <a:endParaRPr lang="ru-RU" sz="1200">
                        <a:solidFill>
                          <a:srgbClr val="FF0000"/>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rgbClr val="FF0000"/>
                          </a:solidFill>
                          <a:effectLst/>
                        </a:rPr>
                        <a:t>11</a:t>
                      </a:r>
                      <a:endParaRPr lang="ru-RU" sz="1200"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20"/>
                  </a:ext>
                </a:extLst>
              </a:tr>
              <a:tr h="196065">
                <a:tc gridSpan="2">
                  <a:txBody>
                    <a:bodyPr/>
                    <a:lstStyle/>
                    <a:p>
                      <a:pPr algn="l" fontAlgn="ctr"/>
                      <a:r>
                        <a:rPr lang="ru-RU" sz="1200" b="0" i="1">
                          <a:solidFill>
                            <a:srgbClr val="FF0000"/>
                          </a:solidFill>
                          <a:effectLst/>
                        </a:rPr>
                        <a:t>Я подросток. Я имею право</a:t>
                      </a:r>
                      <a:endParaRPr lang="ru-RU" sz="1200">
                        <a:solidFill>
                          <a:srgbClr val="FF0000"/>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rgbClr val="FF0000"/>
                          </a:solidFill>
                          <a:effectLst/>
                        </a:rPr>
                        <a:t>3</a:t>
                      </a:r>
                      <a:endParaRPr lang="ru-RU" sz="1200"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21"/>
                  </a:ext>
                </a:extLst>
              </a:tr>
              <a:tr h="196065">
                <a:tc gridSpan="2">
                  <a:txBody>
                    <a:bodyPr/>
                    <a:lstStyle/>
                    <a:p>
                      <a:pPr algn="l" fontAlgn="ctr"/>
                      <a:r>
                        <a:rPr lang="ru-RU" sz="1200" b="0" i="1">
                          <a:solidFill>
                            <a:srgbClr val="FF0000"/>
                          </a:solidFill>
                          <a:effectLst/>
                        </a:rPr>
                        <a:t>Компьютерная графика</a:t>
                      </a:r>
                      <a:endParaRPr lang="ru-RU" sz="1200">
                        <a:solidFill>
                          <a:srgbClr val="FF0000"/>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1</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rgbClr val="FF0000"/>
                          </a:solidFill>
                          <a:effectLst/>
                        </a:rPr>
                        <a:t>2</a:t>
                      </a:r>
                      <a:endParaRPr lang="ru-RU" sz="1200"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22"/>
                  </a:ext>
                </a:extLst>
              </a:tr>
              <a:tr h="196065">
                <a:tc gridSpan="2">
                  <a:txBody>
                    <a:bodyPr/>
                    <a:lstStyle/>
                    <a:p>
                      <a:pPr algn="r" fontAlgn="ctr"/>
                      <a:r>
                        <a:rPr lang="ru-RU" sz="1200" b="0" i="1" dirty="0">
                          <a:solidFill>
                            <a:srgbClr val="FF0000"/>
                          </a:solidFill>
                          <a:effectLst/>
                        </a:rPr>
                        <a:t>Всего (в том числе курсы внеурочной деятельности)</a:t>
                      </a:r>
                      <a:endParaRPr lang="ru-RU" sz="1200" dirty="0">
                        <a:solidFill>
                          <a:srgbClr val="FF0000"/>
                        </a:solidFill>
                        <a:effectLst/>
                      </a:endParaRPr>
                    </a:p>
                  </a:txBody>
                  <a:tcPr marL="6595" marR="6595" marT="6595" marB="6595"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a:txBody>
                    <a:bodyPr/>
                    <a:lstStyle/>
                    <a:p>
                      <a:pPr algn="ctr" fontAlgn="t"/>
                      <a:r>
                        <a:rPr lang="ru-RU" sz="1200" b="0" i="1">
                          <a:solidFill>
                            <a:srgbClr val="FF0000"/>
                          </a:solidFill>
                          <a:effectLst/>
                        </a:rPr>
                        <a:t>32</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33</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37</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38</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a:solidFill>
                            <a:srgbClr val="FF0000"/>
                          </a:solidFill>
                          <a:effectLst/>
                        </a:rPr>
                        <a:t>38</a:t>
                      </a:r>
                      <a:endParaRPr lang="ru-RU" sz="120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ru-RU" sz="1200" b="0" i="1" dirty="0">
                          <a:solidFill>
                            <a:srgbClr val="FF0000"/>
                          </a:solidFill>
                          <a:effectLst/>
                        </a:rPr>
                        <a:t>178</a:t>
                      </a:r>
                      <a:endParaRPr lang="ru-RU" sz="1200" dirty="0">
                        <a:solidFill>
                          <a:srgbClr val="FF0000"/>
                        </a:solidFill>
                        <a:effectLst/>
                      </a:endParaRPr>
                    </a:p>
                  </a:txBody>
                  <a:tcPr marL="6595" marR="6595" marT="6595" marB="6595">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23"/>
                  </a:ext>
                </a:extLst>
              </a:tr>
            </a:tbl>
          </a:graphicData>
        </a:graphic>
      </p:graphicFrame>
      <p:sp>
        <p:nvSpPr>
          <p:cNvPr id="46289" name="Google Shape;49;p15">
            <a:extLst>
              <a:ext uri="{FF2B5EF4-FFF2-40B4-BE49-F238E27FC236}">
                <a16:creationId xmlns:a16="http://schemas.microsoft.com/office/drawing/2014/main" xmlns="" id="{F49CB029-1AAD-4449-881E-07F7CCB342F4}"/>
              </a:ext>
            </a:extLst>
          </p:cNvPr>
          <p:cNvSpPr txBox="1">
            <a:spLocks noChangeArrowheads="1"/>
          </p:cNvSpPr>
          <p:nvPr/>
        </p:nvSpPr>
        <p:spPr bwMode="auto">
          <a:xfrm>
            <a:off x="1247775" y="534988"/>
            <a:ext cx="71024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8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УЧЕБНЫЙ ПЛАН ООО</a:t>
            </a:r>
          </a:p>
        </p:txBody>
      </p:sp>
      <p:sp>
        <p:nvSpPr>
          <p:cNvPr id="46290" name="Google Shape;815;p33">
            <a:extLst>
              <a:ext uri="{FF2B5EF4-FFF2-40B4-BE49-F238E27FC236}">
                <a16:creationId xmlns:a16="http://schemas.microsoft.com/office/drawing/2014/main" xmlns="" id="{6E47B79B-A671-4846-B59C-F9FF70752BF9}"/>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6291" name="Google Shape;818;p33">
            <a:extLst>
              <a:ext uri="{FF2B5EF4-FFF2-40B4-BE49-F238E27FC236}">
                <a16:creationId xmlns:a16="http://schemas.microsoft.com/office/drawing/2014/main" xmlns="" id="{14B91901-7FF6-473A-A610-A9004D1B4628}"/>
              </a:ext>
            </a:extLst>
          </p:cNvPr>
          <p:cNvGrpSpPr>
            <a:grpSpLocks/>
          </p:cNvGrpSpPr>
          <p:nvPr/>
        </p:nvGrpSpPr>
        <p:grpSpPr bwMode="auto">
          <a:xfrm>
            <a:off x="690563" y="758825"/>
            <a:ext cx="233362" cy="265113"/>
            <a:chOff x="846218" y="3458333"/>
            <a:chExt cx="343138" cy="364887"/>
          </a:xfrm>
        </p:grpSpPr>
        <p:sp>
          <p:nvSpPr>
            <p:cNvPr id="46316" name="Google Shape;819;p33">
              <a:extLst>
                <a:ext uri="{FF2B5EF4-FFF2-40B4-BE49-F238E27FC236}">
                  <a16:creationId xmlns:a16="http://schemas.microsoft.com/office/drawing/2014/main" xmlns="" id="{D514EC7E-452A-40ED-9180-251A09B29CB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6317" name="Google Shape;820;p33">
              <a:extLst>
                <a:ext uri="{FF2B5EF4-FFF2-40B4-BE49-F238E27FC236}">
                  <a16:creationId xmlns:a16="http://schemas.microsoft.com/office/drawing/2014/main" xmlns="" id="{E1B56178-8CD3-47B3-A0CC-8E549BBA6A5E}"/>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6318" name="Google Shape;821;p33">
              <a:extLst>
                <a:ext uri="{FF2B5EF4-FFF2-40B4-BE49-F238E27FC236}">
                  <a16:creationId xmlns:a16="http://schemas.microsoft.com/office/drawing/2014/main" xmlns="" id="{878C6B66-BDF1-4500-A261-FE8E2E4CEF44}"/>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10" name="Таблица 9">
            <a:extLst>
              <a:ext uri="{FF2B5EF4-FFF2-40B4-BE49-F238E27FC236}">
                <a16:creationId xmlns:a16="http://schemas.microsoft.com/office/drawing/2014/main" xmlns="" id="{5F9B21FC-DC0C-4D91-ABA2-279F4C4BE460}"/>
              </a:ext>
            </a:extLst>
          </p:cNvPr>
          <p:cNvGraphicFramePr>
            <a:graphicFrameLocks noGrp="1"/>
          </p:cNvGraphicFramePr>
          <p:nvPr/>
        </p:nvGraphicFramePr>
        <p:xfrm>
          <a:off x="249238" y="1423988"/>
          <a:ext cx="7994649" cy="787400"/>
        </p:xfrm>
        <a:graphic>
          <a:graphicData uri="http://schemas.openxmlformats.org/drawingml/2006/table">
            <a:tbl>
              <a:tblPr/>
              <a:tblGrid>
                <a:gridCol w="2165203">
                  <a:extLst>
                    <a:ext uri="{9D8B030D-6E8A-4147-A177-3AD203B41FA5}">
                      <a16:colId xmlns:a16="http://schemas.microsoft.com/office/drawing/2014/main" xmlns="" val="20000"/>
                    </a:ext>
                  </a:extLst>
                </a:gridCol>
                <a:gridCol w="2165203">
                  <a:extLst>
                    <a:ext uri="{9D8B030D-6E8A-4147-A177-3AD203B41FA5}">
                      <a16:colId xmlns:a16="http://schemas.microsoft.com/office/drawing/2014/main" xmlns="" val="20001"/>
                    </a:ext>
                  </a:extLst>
                </a:gridCol>
                <a:gridCol w="691885">
                  <a:extLst>
                    <a:ext uri="{9D8B030D-6E8A-4147-A177-3AD203B41FA5}">
                      <a16:colId xmlns:a16="http://schemas.microsoft.com/office/drawing/2014/main" xmlns="" val="20002"/>
                    </a:ext>
                  </a:extLst>
                </a:gridCol>
                <a:gridCol w="499690">
                  <a:extLst>
                    <a:ext uri="{9D8B030D-6E8A-4147-A177-3AD203B41FA5}">
                      <a16:colId xmlns:a16="http://schemas.microsoft.com/office/drawing/2014/main" xmlns="" val="20003"/>
                    </a:ext>
                  </a:extLst>
                </a:gridCol>
                <a:gridCol w="622097">
                  <a:extLst>
                    <a:ext uri="{9D8B030D-6E8A-4147-A177-3AD203B41FA5}">
                      <a16:colId xmlns:a16="http://schemas.microsoft.com/office/drawing/2014/main" xmlns="" val="20004"/>
                    </a:ext>
                  </a:extLst>
                </a:gridCol>
                <a:gridCol w="622097">
                  <a:extLst>
                    <a:ext uri="{9D8B030D-6E8A-4147-A177-3AD203B41FA5}">
                      <a16:colId xmlns:a16="http://schemas.microsoft.com/office/drawing/2014/main" xmlns="" val="20005"/>
                    </a:ext>
                  </a:extLst>
                </a:gridCol>
                <a:gridCol w="614237">
                  <a:extLst>
                    <a:ext uri="{9D8B030D-6E8A-4147-A177-3AD203B41FA5}">
                      <a16:colId xmlns:a16="http://schemas.microsoft.com/office/drawing/2014/main" xmlns="" val="20006"/>
                    </a:ext>
                  </a:extLst>
                </a:gridCol>
                <a:gridCol w="614237">
                  <a:extLst>
                    <a:ext uri="{9D8B030D-6E8A-4147-A177-3AD203B41FA5}">
                      <a16:colId xmlns:a16="http://schemas.microsoft.com/office/drawing/2014/main" xmlns="" val="20007"/>
                    </a:ext>
                  </a:extLst>
                </a:gridCol>
              </a:tblGrid>
              <a:tr h="211583">
                <a:tc rowSpan="2">
                  <a:txBody>
                    <a:bodyPr/>
                    <a:lstStyle/>
                    <a:p>
                      <a:pPr algn="ctr" fontAlgn="ctr"/>
                      <a:r>
                        <a:rPr lang="ru-RU" sz="1300" b="1" dirty="0">
                          <a:solidFill>
                            <a:schemeClr val="tx1"/>
                          </a:solidFill>
                          <a:effectLst/>
                        </a:rPr>
                        <a:t>Предметные области</a:t>
                      </a:r>
                      <a:endParaRPr lang="ru-RU" sz="1300" dirty="0">
                        <a:solidFill>
                          <a:schemeClr val="tx1"/>
                        </a:solidFill>
                        <a:effectLst/>
                      </a:endParaRPr>
                    </a:p>
                  </a:txBody>
                  <a:tcPr marL="6595" marR="6595" marT="6604" marB="660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rowSpan="2">
                  <a:txBody>
                    <a:bodyPr/>
                    <a:lstStyle/>
                    <a:p>
                      <a:pPr algn="ctr" fontAlgn="ctr"/>
                      <a:r>
                        <a:rPr lang="ru-RU" sz="1300" b="1" dirty="0">
                          <a:solidFill>
                            <a:schemeClr val="tx1"/>
                          </a:solidFill>
                          <a:effectLst/>
                        </a:rPr>
                        <a:t>Учебные предметы, курсы,..</a:t>
                      </a:r>
                    </a:p>
                    <a:p>
                      <a:pPr algn="ctr" fontAlgn="ctr"/>
                      <a:r>
                        <a:rPr lang="ru-RU" sz="1300" b="1" dirty="0">
                          <a:solidFill>
                            <a:schemeClr val="tx1"/>
                          </a:solidFill>
                          <a:effectLst/>
                        </a:rPr>
                        <a:t>Классы</a:t>
                      </a:r>
                      <a:endParaRPr lang="ru-RU" sz="1300" dirty="0">
                        <a:solidFill>
                          <a:schemeClr val="tx1"/>
                        </a:solidFill>
                        <a:effectLst/>
                      </a:endParaRPr>
                    </a:p>
                  </a:txBody>
                  <a:tcPr marL="6595" marR="6595" marT="6604" marB="660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gridSpan="5">
                  <a:txBody>
                    <a:bodyPr/>
                    <a:lstStyle/>
                    <a:p>
                      <a:pPr algn="ctr" fontAlgn="t"/>
                      <a:r>
                        <a:rPr lang="ru-RU" sz="1300" b="1">
                          <a:solidFill>
                            <a:schemeClr val="tx1"/>
                          </a:solidFill>
                          <a:effectLst/>
                        </a:rPr>
                        <a:t>Количество часов в неделю</a:t>
                      </a:r>
                      <a:endParaRPr lang="ru-RU" sz="130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1300" b="1" dirty="0">
                          <a:solidFill>
                            <a:schemeClr val="tx1"/>
                          </a:solidFill>
                          <a:effectLst/>
                        </a:rPr>
                        <a:t>Всего</a:t>
                      </a:r>
                      <a:endParaRPr lang="ru-RU" sz="1300" dirty="0">
                        <a:solidFill>
                          <a:schemeClr val="tx1"/>
                        </a:solidFill>
                        <a:effectLst/>
                      </a:endParaRPr>
                    </a:p>
                  </a:txBody>
                  <a:tcPr marL="6595" marR="6595" marT="6604" marB="6604" anchor="ctr">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extLst>
                  <a:ext uri="{0D108BD9-81ED-4DB2-BD59-A6C34878D82A}">
                    <a16:rowId xmlns:a16="http://schemas.microsoft.com/office/drawing/2014/main" xmlns="" val="10000"/>
                  </a:ext>
                </a:extLst>
              </a:tr>
              <a:tr h="379475">
                <a:tc vMerge="1">
                  <a:txBody>
                    <a:bodyPr/>
                    <a:lstStyle/>
                    <a:p>
                      <a:endParaRPr lang="ru-RU"/>
                    </a:p>
                  </a:txBody>
                  <a:tcPr/>
                </a:tc>
                <a:tc vMerge="1">
                  <a:txBody>
                    <a:bodyPr/>
                    <a:lstStyle/>
                    <a:p>
                      <a:endParaRPr lang="ru-RU"/>
                    </a:p>
                  </a:txBody>
                  <a:tcPr/>
                </a:tc>
                <a:tc>
                  <a:txBody>
                    <a:bodyPr/>
                    <a:lstStyle/>
                    <a:p>
                      <a:pPr algn="ctr" fontAlgn="t"/>
                      <a:r>
                        <a:rPr lang="en-US" sz="1300" b="1" dirty="0">
                          <a:solidFill>
                            <a:schemeClr val="tx1"/>
                          </a:solidFill>
                          <a:effectLst/>
                        </a:rPr>
                        <a:t>V </a:t>
                      </a:r>
                      <a:endParaRPr lang="ru-RU" sz="1300" dirty="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 </a:t>
                      </a:r>
                      <a:endParaRPr lang="ru-RU" sz="1300" dirty="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VII </a:t>
                      </a:r>
                      <a:endParaRPr lang="ru-RU" sz="1300" dirty="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VIII </a:t>
                      </a:r>
                      <a:endParaRPr lang="ru-RU" sz="1300" dirty="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a:txBody>
                    <a:bodyPr/>
                    <a:lstStyle/>
                    <a:p>
                      <a:pPr algn="ctr" fontAlgn="t"/>
                      <a:r>
                        <a:rPr lang="en-US" sz="1300" b="1" dirty="0">
                          <a:solidFill>
                            <a:schemeClr val="tx1"/>
                          </a:solidFill>
                          <a:effectLst/>
                        </a:rPr>
                        <a:t>IX </a:t>
                      </a:r>
                      <a:endParaRPr lang="ru-RU" sz="1300" dirty="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vMerge="1">
                  <a:txBody>
                    <a:bodyPr/>
                    <a:lstStyle/>
                    <a:p>
                      <a:endParaRPr lang="ru-RU"/>
                    </a:p>
                  </a:txBody>
                  <a:tcPr/>
                </a:tc>
                <a:extLst>
                  <a:ext uri="{0D108BD9-81ED-4DB2-BD59-A6C34878D82A}">
                    <a16:rowId xmlns:a16="http://schemas.microsoft.com/office/drawing/2014/main" xmlns="" val="10001"/>
                  </a:ext>
                </a:extLst>
              </a:tr>
              <a:tr h="196342">
                <a:tc gridSpan="8">
                  <a:txBody>
                    <a:bodyPr/>
                    <a:lstStyle/>
                    <a:p>
                      <a:pPr algn="ctr" fontAlgn="t"/>
                      <a:r>
                        <a:rPr lang="ru-RU" sz="1200" b="1" dirty="0">
                          <a:solidFill>
                            <a:schemeClr val="tx1"/>
                          </a:solidFill>
                          <a:effectLst/>
                        </a:rPr>
                        <a:t>Обязательная часть</a:t>
                      </a:r>
                      <a:endParaRPr lang="ru-RU" sz="1200" dirty="0">
                        <a:solidFill>
                          <a:schemeClr val="tx1"/>
                        </a:solidFill>
                        <a:effectLst/>
                      </a:endParaRPr>
                    </a:p>
                  </a:txBody>
                  <a:tcPr marL="6595" marR="6595" marT="6604" marB="6604">
                    <a:lnL w="6350" cap="flat" cmpd="sng" algn="ctr">
                      <a:solidFill>
                        <a:srgbClr val="222222"/>
                      </a:solidFill>
                      <a:prstDash val="solid"/>
                      <a:round/>
                      <a:headEnd type="none" w="med" len="med"/>
                      <a:tailEnd type="none" w="med" len="med"/>
                    </a:lnL>
                    <a:lnR w="6350" cap="flat" cmpd="sng" algn="ctr">
                      <a:solidFill>
                        <a:srgbClr val="222222"/>
                      </a:solidFill>
                      <a:prstDash val="solid"/>
                      <a:round/>
                      <a:headEnd type="none" w="med" len="med"/>
                      <a:tailEnd type="none" w="med" len="med"/>
                    </a:lnR>
                    <a:lnT w="6350" cap="flat" cmpd="sng" algn="ctr">
                      <a:solidFill>
                        <a:srgbClr val="222222"/>
                      </a:solidFill>
                      <a:prstDash val="solid"/>
                      <a:round/>
                      <a:headEnd type="none" w="med" len="med"/>
                      <a:tailEnd type="none" w="med" len="med"/>
                    </a:lnT>
                    <a:lnB w="6350" cap="flat" cmpd="sng" algn="ctr">
                      <a:solidFill>
                        <a:srgbClr val="222222"/>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Google Shape;49;p15">
            <a:extLst>
              <a:ext uri="{FF2B5EF4-FFF2-40B4-BE49-F238E27FC236}">
                <a16:creationId xmlns:a16="http://schemas.microsoft.com/office/drawing/2014/main" xmlns="" id="{665F6D17-37D5-4212-8BB6-3138A30D0B36}"/>
              </a:ext>
            </a:extLst>
          </p:cNvPr>
          <p:cNvSpPr>
            <a:spLocks noGrp="1"/>
          </p:cNvSpPr>
          <p:nvPr>
            <p:ph type="ctrTitle"/>
          </p:nvPr>
        </p:nvSpPr>
        <p:spPr>
          <a:xfrm>
            <a:off x="166688" y="1377950"/>
            <a:ext cx="8174037" cy="251301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КАКОЙ ВАРИАНТ ВЫБРАТЬ:</a:t>
            </a:r>
          </a:p>
        </p:txBody>
      </p:sp>
      <p:sp>
        <p:nvSpPr>
          <p:cNvPr id="16387" name="Google Shape;48;p15">
            <a:extLst>
              <a:ext uri="{FF2B5EF4-FFF2-40B4-BE49-F238E27FC236}">
                <a16:creationId xmlns:a16="http://schemas.microsoft.com/office/drawing/2014/main" xmlns="" id="{694BDBBE-6037-4B24-97F3-F9A6C8F798F1}"/>
              </a:ext>
            </a:extLst>
          </p:cNvPr>
          <p:cNvSpPr>
            <a:spLocks noGrp="1"/>
          </p:cNvSpPr>
          <p:nvPr>
            <p:ph type="subTitle" idx="1"/>
          </p:nvPr>
        </p:nvSpPr>
        <p:spPr>
          <a:xfrm rot="21599454">
            <a:off x="996950" y="3038475"/>
            <a:ext cx="6916738" cy="1703388"/>
          </a:xfrm>
        </p:spPr>
        <p:txBody>
          <a:bodyPr lIns="91425" tIns="91425" rIns="91425" bIns="91425"/>
          <a:lstStyle/>
          <a:p>
            <a:pPr>
              <a:spcBef>
                <a:spcPct val="0"/>
              </a:spcBef>
            </a:pPr>
            <a:r>
              <a:rPr lang="ru-RU" altLang="ru-RU" sz="2400">
                <a:solidFill>
                  <a:schemeClr val="tx1"/>
                </a:solidFill>
                <a:cs typeface="Times New Roman" panose="02020603050405020304" pitchFamily="18" charset="0"/>
              </a:rPr>
              <a:t>перевести на новые ФГОС сразу все классы </a:t>
            </a:r>
            <a:r>
              <a:rPr lang="en-US" altLang="ru-RU" sz="2400">
                <a:solidFill>
                  <a:schemeClr val="tx1"/>
                </a:solidFill>
                <a:cs typeface="Times New Roman" panose="02020603050405020304" pitchFamily="18" charset="0"/>
              </a:rPr>
              <a:t/>
            </a:r>
            <a:br>
              <a:rPr lang="en-US" altLang="ru-RU" sz="2400">
                <a:solidFill>
                  <a:schemeClr val="tx1"/>
                </a:solidFill>
                <a:cs typeface="Times New Roman" panose="02020603050405020304" pitchFamily="18" charset="0"/>
              </a:rPr>
            </a:br>
            <a:r>
              <a:rPr lang="ru-RU" altLang="ru-RU" sz="2400">
                <a:solidFill>
                  <a:schemeClr val="tx1"/>
                </a:solidFill>
                <a:cs typeface="Times New Roman" panose="02020603050405020304" pitchFamily="18" charset="0"/>
              </a:rPr>
              <a:t>с 1 по 9-й или растянуть переход на годы?</a:t>
            </a:r>
          </a:p>
        </p:txBody>
      </p:sp>
      <p:sp>
        <p:nvSpPr>
          <p:cNvPr id="16388" name="Google Shape;300;p20">
            <a:extLst>
              <a:ext uri="{FF2B5EF4-FFF2-40B4-BE49-F238E27FC236}">
                <a16:creationId xmlns:a16="http://schemas.microsoft.com/office/drawing/2014/main" xmlns="" id="{7874CF06-3138-4DDD-8DD6-E088E1DD8283}"/>
              </a:ext>
            </a:extLst>
          </p:cNvPr>
          <p:cNvSpPr>
            <a:spLocks noChangeArrowheads="1"/>
          </p:cNvSpPr>
          <p:nvPr/>
        </p:nvSpPr>
        <p:spPr bwMode="auto">
          <a:xfrm>
            <a:off x="996950" y="2870200"/>
            <a:ext cx="309563" cy="325438"/>
          </a:xfrm>
          <a:prstGeom prst="ellipse">
            <a:avLst/>
          </a:prstGeom>
          <a:solidFill>
            <a:srgbClr val="C00000"/>
          </a:solidFill>
          <a:ln w="9525">
            <a:solidFill>
              <a:srgbClr val="C00000"/>
            </a:solidFill>
            <a:round/>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38;p29">
            <a:extLst>
              <a:ext uri="{FF2B5EF4-FFF2-40B4-BE49-F238E27FC236}">
                <a16:creationId xmlns:a16="http://schemas.microsoft.com/office/drawing/2014/main" xmlns="" id="{CE72BB95-BD5D-4B15-A9EA-D34AE69D9413}"/>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graphicFrame>
        <p:nvGraphicFramePr>
          <p:cNvPr id="12" name="Схема 11">
            <a:extLst>
              <a:ext uri="{FF2B5EF4-FFF2-40B4-BE49-F238E27FC236}">
                <a16:creationId xmlns:a16="http://schemas.microsoft.com/office/drawing/2014/main" xmlns="" id="{EF494A22-0F1C-48CA-B3F6-E2B87ADC0D5B}"/>
              </a:ext>
            </a:extLst>
          </p:cNvPr>
          <p:cNvGraphicFramePr/>
          <p:nvPr/>
        </p:nvGraphicFramePr>
        <p:xfrm>
          <a:off x="323528" y="1491630"/>
          <a:ext cx="7980501" cy="104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Стрелка вниз 9">
            <a:extLst>
              <a:ext uri="{FF2B5EF4-FFF2-40B4-BE49-F238E27FC236}">
                <a16:creationId xmlns:a16="http://schemas.microsoft.com/office/drawing/2014/main" xmlns="" id="{28746E77-75F9-4E9F-B1A6-C0429F753817}"/>
              </a:ext>
            </a:extLst>
          </p:cNvPr>
          <p:cNvSpPr/>
          <p:nvPr/>
        </p:nvSpPr>
        <p:spPr>
          <a:xfrm>
            <a:off x="1258888" y="2487613"/>
            <a:ext cx="414337" cy="136525"/>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p>
        </p:txBody>
      </p:sp>
      <p:sp>
        <p:nvSpPr>
          <p:cNvPr id="14" name="Скругленный прямоугольник 10">
            <a:extLst>
              <a:ext uri="{FF2B5EF4-FFF2-40B4-BE49-F238E27FC236}">
                <a16:creationId xmlns:a16="http://schemas.microsoft.com/office/drawing/2014/main" xmlns="" id="{C5A3837C-C9D4-45D8-AFC1-B9981B79B51D}"/>
              </a:ext>
            </a:extLst>
          </p:cNvPr>
          <p:cNvSpPr/>
          <p:nvPr/>
        </p:nvSpPr>
        <p:spPr>
          <a:xfrm>
            <a:off x="250825" y="2903538"/>
            <a:ext cx="2376488" cy="2081212"/>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Times New Roman" pitchFamily="18" charset="0"/>
              </a:rPr>
              <a:t>направлена на достижение обучающимися планируемых результатов ООП НОО и </a:t>
            </a:r>
            <a:r>
              <a:rPr lang="ru-RU" sz="1600" dirty="0">
                <a:solidFill>
                  <a:schemeClr val="bg1">
                    <a:lumMod val="10000"/>
                  </a:schemeClr>
                </a:solidFill>
                <a:cs typeface="Times New Roman" pitchFamily="18" charset="0"/>
              </a:rPr>
              <a:t>ООО</a:t>
            </a:r>
            <a:r>
              <a:rPr lang="ru-RU" sz="1600" dirty="0">
                <a:solidFill>
                  <a:schemeClr val="accent1"/>
                </a:solidFill>
                <a:cs typeface="Times New Roman" pitchFamily="18" charset="0"/>
              </a:rPr>
              <a:t> </a:t>
            </a:r>
            <a:r>
              <a:rPr lang="ru-RU" sz="1600" b="1" dirty="0">
                <a:solidFill>
                  <a:srgbClr val="C00000"/>
                </a:solidFill>
                <a:cs typeface="Times New Roman" pitchFamily="18" charset="0"/>
              </a:rPr>
              <a:t>с учетом обязательных для изучения учебных предмето</a:t>
            </a:r>
            <a:r>
              <a:rPr lang="ru-RU" sz="1600" dirty="0">
                <a:solidFill>
                  <a:srgbClr val="C00000"/>
                </a:solidFill>
                <a:cs typeface="Times New Roman" pitchFamily="18" charset="0"/>
              </a:rPr>
              <a:t>в</a:t>
            </a:r>
          </a:p>
        </p:txBody>
      </p:sp>
      <p:sp>
        <p:nvSpPr>
          <p:cNvPr id="15" name="Скругленный прямоугольник 11">
            <a:extLst>
              <a:ext uri="{FF2B5EF4-FFF2-40B4-BE49-F238E27FC236}">
                <a16:creationId xmlns:a16="http://schemas.microsoft.com/office/drawing/2014/main" xmlns="" id="{907F35FA-B5D3-46C6-AD17-6100F870FB34}"/>
              </a:ext>
            </a:extLst>
          </p:cNvPr>
          <p:cNvSpPr/>
          <p:nvPr/>
        </p:nvSpPr>
        <p:spPr>
          <a:xfrm>
            <a:off x="2843213" y="2811463"/>
            <a:ext cx="2808287" cy="2470150"/>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cs typeface="Times New Roman" pitchFamily="18" charset="0"/>
              </a:rPr>
              <a:t>направлена на достижение планируемых результатов освоения ООП НОО и ООО</a:t>
            </a:r>
            <a:r>
              <a:rPr lang="ru-RU" sz="1600" dirty="0">
                <a:solidFill>
                  <a:srgbClr val="F24750"/>
                </a:solidFill>
                <a:cs typeface="Times New Roman" pitchFamily="18" charset="0"/>
              </a:rPr>
              <a:t> </a:t>
            </a:r>
            <a:r>
              <a:rPr lang="ru-RU" sz="1600" b="1" dirty="0">
                <a:solidFill>
                  <a:srgbClr val="C00000"/>
                </a:solidFill>
                <a:cs typeface="Times New Roman" pitchFamily="18" charset="0"/>
              </a:rPr>
              <a:t>с учетом выбора участниками образовательных отношений </a:t>
            </a:r>
            <a:r>
              <a:rPr lang="ru-RU" sz="1600" dirty="0">
                <a:solidFill>
                  <a:schemeClr val="tx1"/>
                </a:solidFill>
                <a:cs typeface="Times New Roman" pitchFamily="18" charset="0"/>
              </a:rPr>
              <a:t>учебных курсов внеурочной деятельности из перечня, предлагаемого ОО</a:t>
            </a:r>
          </a:p>
        </p:txBody>
      </p:sp>
      <p:sp>
        <p:nvSpPr>
          <p:cNvPr id="16" name="Стрелка вниз 12">
            <a:extLst>
              <a:ext uri="{FF2B5EF4-FFF2-40B4-BE49-F238E27FC236}">
                <a16:creationId xmlns:a16="http://schemas.microsoft.com/office/drawing/2014/main" xmlns="" id="{215F6BE8-AA2A-4E78-9512-5394E1874E7D}"/>
              </a:ext>
            </a:extLst>
          </p:cNvPr>
          <p:cNvSpPr/>
          <p:nvPr/>
        </p:nvSpPr>
        <p:spPr>
          <a:xfrm>
            <a:off x="4016375" y="2486025"/>
            <a:ext cx="463550" cy="13811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p>
        </p:txBody>
      </p:sp>
      <p:sp>
        <p:nvSpPr>
          <p:cNvPr id="17" name="Скругленный прямоугольник 13">
            <a:extLst>
              <a:ext uri="{FF2B5EF4-FFF2-40B4-BE49-F238E27FC236}">
                <a16:creationId xmlns:a16="http://schemas.microsoft.com/office/drawing/2014/main" xmlns="" id="{62B8FA49-11C7-4A18-9F01-F0EED9E7657E}"/>
              </a:ext>
            </a:extLst>
          </p:cNvPr>
          <p:cNvSpPr/>
          <p:nvPr/>
        </p:nvSpPr>
        <p:spPr>
          <a:xfrm>
            <a:off x="5651500" y="2876550"/>
            <a:ext cx="2652713" cy="2405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rgbClr val="C00000"/>
                </a:solidFill>
                <a:cs typeface="Times New Roman" pitchFamily="18" charset="0"/>
              </a:rPr>
              <a:t>ОО определяет самостоятельно:</a:t>
            </a:r>
          </a:p>
          <a:p>
            <a:pPr marL="180975" indent="-180975" algn="just">
              <a:buFont typeface="Arial" pitchFamily="34" charset="0"/>
              <a:buChar char="•"/>
              <a:defRPr/>
            </a:pPr>
            <a:r>
              <a:rPr lang="ru-RU" sz="1600" dirty="0">
                <a:solidFill>
                  <a:schemeClr val="tx1"/>
                </a:solidFill>
                <a:cs typeface="Times New Roman" pitchFamily="18" charset="0"/>
              </a:rPr>
              <a:t>формы организации образовательной деятельности,</a:t>
            </a:r>
          </a:p>
          <a:p>
            <a:pPr marL="180975" indent="-180975" algn="just">
              <a:buFont typeface="Arial" pitchFamily="34" charset="0"/>
              <a:buChar char="•"/>
              <a:defRPr/>
            </a:pPr>
            <a:r>
              <a:rPr lang="ru-RU" sz="1600" dirty="0">
                <a:solidFill>
                  <a:schemeClr val="tx1"/>
                </a:solidFill>
                <a:cs typeface="Times New Roman" pitchFamily="18" charset="0"/>
              </a:rPr>
              <a:t>чередование урочной и внеурочной деятельности при реализации ООП НОО и ООО</a:t>
            </a:r>
          </a:p>
        </p:txBody>
      </p:sp>
      <p:sp>
        <p:nvSpPr>
          <p:cNvPr id="47113" name="Google Shape;815;p33">
            <a:extLst>
              <a:ext uri="{FF2B5EF4-FFF2-40B4-BE49-F238E27FC236}">
                <a16:creationId xmlns:a16="http://schemas.microsoft.com/office/drawing/2014/main" xmlns="" id="{834BB0C6-A499-4B8B-A44D-3ECAF5AD6410}"/>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7114" name="Google Shape;818;p33">
            <a:extLst>
              <a:ext uri="{FF2B5EF4-FFF2-40B4-BE49-F238E27FC236}">
                <a16:creationId xmlns:a16="http://schemas.microsoft.com/office/drawing/2014/main" xmlns="" id="{610A39CC-379C-4149-83B6-268038B18F6C}"/>
              </a:ext>
            </a:extLst>
          </p:cNvPr>
          <p:cNvGrpSpPr>
            <a:grpSpLocks/>
          </p:cNvGrpSpPr>
          <p:nvPr/>
        </p:nvGrpSpPr>
        <p:grpSpPr bwMode="auto">
          <a:xfrm>
            <a:off x="690563" y="758825"/>
            <a:ext cx="233362" cy="265113"/>
            <a:chOff x="846218" y="3458333"/>
            <a:chExt cx="343138" cy="364887"/>
          </a:xfrm>
        </p:grpSpPr>
        <p:sp>
          <p:nvSpPr>
            <p:cNvPr id="47115" name="Google Shape;819;p33">
              <a:extLst>
                <a:ext uri="{FF2B5EF4-FFF2-40B4-BE49-F238E27FC236}">
                  <a16:creationId xmlns:a16="http://schemas.microsoft.com/office/drawing/2014/main" xmlns="" id="{6068573C-7B05-4CB8-9614-7EB438A339E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7116" name="Google Shape;820;p33">
              <a:extLst>
                <a:ext uri="{FF2B5EF4-FFF2-40B4-BE49-F238E27FC236}">
                  <a16:creationId xmlns:a16="http://schemas.microsoft.com/office/drawing/2014/main" xmlns="" id="{51D7D913-289D-4123-A8DC-77A1DDB795E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7117" name="Google Shape;821;p33">
              <a:extLst>
                <a:ext uri="{FF2B5EF4-FFF2-40B4-BE49-F238E27FC236}">
                  <a16:creationId xmlns:a16="http://schemas.microsoft.com/office/drawing/2014/main" xmlns="" id="{9C0D5BE7-92CE-48FB-9B99-648ADDF216E4}"/>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Google Shape;1399;p29">
            <a:extLst>
              <a:ext uri="{FF2B5EF4-FFF2-40B4-BE49-F238E27FC236}">
                <a16:creationId xmlns:a16="http://schemas.microsoft.com/office/drawing/2014/main" xmlns="" id="{FBB7831C-07F7-460F-ADEC-66AB7AF8F974}"/>
              </a:ext>
            </a:extLst>
          </p:cNvPr>
          <p:cNvSpPr txBox="1">
            <a:spLocks noChangeArrowheads="1"/>
          </p:cNvSpPr>
          <p:nvPr/>
        </p:nvSpPr>
        <p:spPr bwMode="auto">
          <a:xfrm>
            <a:off x="531813" y="2212975"/>
            <a:ext cx="3573462" cy="66040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ДО 1320 АКАДЕМИЧЕСКИХ ЧАСОВ ЗА 4 ГОДА ОБУЧЕНИЯ</a:t>
            </a:r>
          </a:p>
        </p:txBody>
      </p:sp>
      <p:sp>
        <p:nvSpPr>
          <p:cNvPr id="9" name="Google Shape;1399;p29">
            <a:extLst>
              <a:ext uri="{FF2B5EF4-FFF2-40B4-BE49-F238E27FC236}">
                <a16:creationId xmlns:a16="http://schemas.microsoft.com/office/drawing/2014/main" xmlns="" id="{AE39863B-E11E-40F6-BAC8-57A17A61D93B}"/>
              </a:ext>
            </a:extLst>
          </p:cNvPr>
          <p:cNvSpPr txBox="1">
            <a:spLocks noChangeArrowheads="1"/>
          </p:cNvSpPr>
          <p:nvPr/>
        </p:nvSpPr>
        <p:spPr bwMode="auto">
          <a:xfrm>
            <a:off x="4652963" y="2212975"/>
            <a:ext cx="3573462" cy="658813"/>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ДО 1750 АКАДЕМИЧЕСКИХ ЧАСОВ ЗА 5 ЛЕТ ОБУЧЕНИЯ</a:t>
            </a:r>
          </a:p>
        </p:txBody>
      </p:sp>
      <p:sp>
        <p:nvSpPr>
          <p:cNvPr id="11" name="Google Shape;1338;p29">
            <a:extLst>
              <a:ext uri="{FF2B5EF4-FFF2-40B4-BE49-F238E27FC236}">
                <a16:creationId xmlns:a16="http://schemas.microsoft.com/office/drawing/2014/main" xmlns="" id="{194DB213-5399-4B8C-AF7D-3B279C3FF1B6}"/>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48133" name="Google Shape;815;p33">
            <a:extLst>
              <a:ext uri="{FF2B5EF4-FFF2-40B4-BE49-F238E27FC236}">
                <a16:creationId xmlns:a16="http://schemas.microsoft.com/office/drawing/2014/main" xmlns="" id="{EAAD98B1-71E5-48FB-9A03-CE13F57D6C23}"/>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8134" name="Google Shape;818;p33">
            <a:extLst>
              <a:ext uri="{FF2B5EF4-FFF2-40B4-BE49-F238E27FC236}">
                <a16:creationId xmlns:a16="http://schemas.microsoft.com/office/drawing/2014/main" xmlns="" id="{62822D36-C258-4936-A97A-4532989EB009}"/>
              </a:ext>
            </a:extLst>
          </p:cNvPr>
          <p:cNvGrpSpPr>
            <a:grpSpLocks/>
          </p:cNvGrpSpPr>
          <p:nvPr/>
        </p:nvGrpSpPr>
        <p:grpSpPr bwMode="auto">
          <a:xfrm>
            <a:off x="690563" y="758825"/>
            <a:ext cx="233362" cy="265113"/>
            <a:chOff x="846218" y="3458333"/>
            <a:chExt cx="343138" cy="364887"/>
          </a:xfrm>
        </p:grpSpPr>
        <p:sp>
          <p:nvSpPr>
            <p:cNvPr id="48145" name="Google Shape;819;p33">
              <a:extLst>
                <a:ext uri="{FF2B5EF4-FFF2-40B4-BE49-F238E27FC236}">
                  <a16:creationId xmlns:a16="http://schemas.microsoft.com/office/drawing/2014/main" xmlns="" id="{2D195820-FC03-4D75-9DBC-17C9B68BF4A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8146" name="Google Shape;820;p33">
              <a:extLst>
                <a:ext uri="{FF2B5EF4-FFF2-40B4-BE49-F238E27FC236}">
                  <a16:creationId xmlns:a16="http://schemas.microsoft.com/office/drawing/2014/main" xmlns="" id="{3A398EDF-45B6-4495-8998-D72B80026AB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8147" name="Google Shape;821;p33">
              <a:extLst>
                <a:ext uri="{FF2B5EF4-FFF2-40B4-BE49-F238E27FC236}">
                  <a16:creationId xmlns:a16="http://schemas.microsoft.com/office/drawing/2014/main" xmlns="" id="{76CD29C7-17D7-4F29-A991-287B0B661842}"/>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7" name="Стрелка: вниз 16">
            <a:extLst>
              <a:ext uri="{FF2B5EF4-FFF2-40B4-BE49-F238E27FC236}">
                <a16:creationId xmlns:a16="http://schemas.microsoft.com/office/drawing/2014/main" xmlns="" id="{CC66B14C-03A2-4BC8-BAA2-A139C59F6E21}"/>
              </a:ext>
            </a:extLst>
          </p:cNvPr>
          <p:cNvSpPr/>
          <p:nvPr/>
        </p:nvSpPr>
        <p:spPr>
          <a:xfrm>
            <a:off x="4164013" y="1189038"/>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Google Shape;1338;p29">
            <a:extLst>
              <a:ext uri="{FF2B5EF4-FFF2-40B4-BE49-F238E27FC236}">
                <a16:creationId xmlns:a16="http://schemas.microsoft.com/office/drawing/2014/main" xmlns="" id="{D72A7376-6BD9-429C-9B44-207E5D504E61}"/>
              </a:ext>
            </a:extLst>
          </p:cNvPr>
          <p:cNvSpPr txBox="1">
            <a:spLocks/>
          </p:cNvSpPr>
          <p:nvPr/>
        </p:nvSpPr>
        <p:spPr bwMode="auto">
          <a:xfrm>
            <a:off x="1281113" y="3446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ПЛАН ВНЕУРОЧНОЙ ДЕЯТЕЛЬНОСТИ</a:t>
            </a:r>
          </a:p>
        </p:txBody>
      </p:sp>
      <p:sp>
        <p:nvSpPr>
          <p:cNvPr id="48137" name="Google Shape;49;p15">
            <a:extLst>
              <a:ext uri="{FF2B5EF4-FFF2-40B4-BE49-F238E27FC236}">
                <a16:creationId xmlns:a16="http://schemas.microsoft.com/office/drawing/2014/main" xmlns="" id="{A5C14B48-C8F5-4154-995F-4FF6ECFFC001}"/>
              </a:ext>
            </a:extLst>
          </p:cNvPr>
          <p:cNvSpPr txBox="1">
            <a:spLocks noChangeArrowheads="1"/>
          </p:cNvSpPr>
          <p:nvPr/>
        </p:nvSpPr>
        <p:spPr bwMode="auto">
          <a:xfrm>
            <a:off x="531813" y="5761038"/>
            <a:ext cx="7529512"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РАБОЧИЕ ПРОГРАММЫ </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КУРСОВ ВНЕУРОЧНОЙ ДЕЯТЕЛЬНОСТИ</a:t>
            </a:r>
          </a:p>
        </p:txBody>
      </p:sp>
      <p:sp>
        <p:nvSpPr>
          <p:cNvPr id="25" name="Стрелка: вниз 24">
            <a:extLst>
              <a:ext uri="{FF2B5EF4-FFF2-40B4-BE49-F238E27FC236}">
                <a16:creationId xmlns:a16="http://schemas.microsoft.com/office/drawing/2014/main" xmlns="" id="{35190216-6EE6-49AB-8981-72B1B1E9FD40}"/>
              </a:ext>
            </a:extLst>
          </p:cNvPr>
          <p:cNvSpPr/>
          <p:nvPr/>
        </p:nvSpPr>
        <p:spPr>
          <a:xfrm>
            <a:off x="4144963" y="5148263"/>
            <a:ext cx="327025" cy="373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Google Shape;1338;p29">
            <a:extLst>
              <a:ext uri="{FF2B5EF4-FFF2-40B4-BE49-F238E27FC236}">
                <a16:creationId xmlns:a16="http://schemas.microsoft.com/office/drawing/2014/main" xmlns="" id="{D90AB9F5-A5A9-4365-9B11-28ADC1F789FE}"/>
              </a:ext>
            </a:extLst>
          </p:cNvPr>
          <p:cNvSpPr txBox="1">
            <a:spLocks/>
          </p:cNvSpPr>
          <p:nvPr/>
        </p:nvSpPr>
        <p:spPr bwMode="auto">
          <a:xfrm>
            <a:off x="428625" y="1336675"/>
            <a:ext cx="4411663" cy="75723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НАЧАЛЬНОГО ОБЩЕГО</a:t>
            </a:r>
          </a:p>
          <a:p>
            <a:pPr algn="ctr">
              <a:spcBef>
                <a:spcPct val="0"/>
              </a:spcBef>
              <a:buFontTx/>
              <a:buNone/>
              <a:defRPr/>
            </a:pPr>
            <a:r>
              <a:rPr lang="ru-RU" altLang="ru-RU" sz="2000" b="1" dirty="0">
                <a:latin typeface="+mn-lt"/>
                <a:cs typeface="Times New Roman" panose="02020603050405020304" pitchFamily="18" charset="0"/>
              </a:rPr>
              <a:t>ОБРАЗОВАНИЯ (п.32.2) </a:t>
            </a:r>
          </a:p>
        </p:txBody>
      </p:sp>
      <p:sp>
        <p:nvSpPr>
          <p:cNvPr id="27" name="Google Shape;1338;p29">
            <a:extLst>
              <a:ext uri="{FF2B5EF4-FFF2-40B4-BE49-F238E27FC236}">
                <a16:creationId xmlns:a16="http://schemas.microsoft.com/office/drawing/2014/main" xmlns="" id="{2563E5B7-231C-47A9-99A7-79387C7761A1}"/>
              </a:ext>
            </a:extLst>
          </p:cNvPr>
          <p:cNvSpPr txBox="1">
            <a:spLocks/>
          </p:cNvSpPr>
          <p:nvPr/>
        </p:nvSpPr>
        <p:spPr bwMode="auto">
          <a:xfrm>
            <a:off x="4464050" y="1381125"/>
            <a:ext cx="4411663" cy="75723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ОСНОВНОГО ОБЩЕГО</a:t>
            </a:r>
          </a:p>
          <a:p>
            <a:pPr algn="ctr">
              <a:spcBef>
                <a:spcPct val="0"/>
              </a:spcBef>
              <a:buFontTx/>
              <a:buNone/>
              <a:defRPr/>
            </a:pPr>
            <a:r>
              <a:rPr lang="ru-RU" altLang="ru-RU" sz="2000" b="1" dirty="0">
                <a:latin typeface="+mn-lt"/>
                <a:cs typeface="Times New Roman" panose="02020603050405020304" pitchFamily="18" charset="0"/>
              </a:rPr>
              <a:t>ОБРАЗОВАНИЯ(п.32.2) </a:t>
            </a:r>
          </a:p>
        </p:txBody>
      </p:sp>
      <p:sp>
        <p:nvSpPr>
          <p:cNvPr id="28" name="Стрелка: вниз 27">
            <a:extLst>
              <a:ext uri="{FF2B5EF4-FFF2-40B4-BE49-F238E27FC236}">
                <a16:creationId xmlns:a16="http://schemas.microsoft.com/office/drawing/2014/main" xmlns="" id="{E2A962F5-0CA8-48C4-B9B5-7431F6E66040}"/>
              </a:ext>
            </a:extLst>
          </p:cNvPr>
          <p:cNvSpPr/>
          <p:nvPr/>
        </p:nvSpPr>
        <p:spPr>
          <a:xfrm>
            <a:off x="4173538" y="2882900"/>
            <a:ext cx="290512" cy="4333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Прямоугольник 31">
            <a:extLst>
              <a:ext uri="{FF2B5EF4-FFF2-40B4-BE49-F238E27FC236}">
                <a16:creationId xmlns:a16="http://schemas.microsoft.com/office/drawing/2014/main" xmlns="" id="{B3DD6276-D86C-4517-9C8D-D9BB2D68DD4A}"/>
              </a:ext>
            </a:extLst>
          </p:cNvPr>
          <p:cNvSpPr/>
          <p:nvPr/>
        </p:nvSpPr>
        <p:spPr>
          <a:xfrm>
            <a:off x="3570288" y="4111625"/>
            <a:ext cx="4741862" cy="6461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dirty="0"/>
              <a:t>Недельный объем внеурочной деятельности в 1-11 классах, не более 10 часов </a:t>
            </a:r>
          </a:p>
        </p:txBody>
      </p:sp>
      <p:sp>
        <p:nvSpPr>
          <p:cNvPr id="33" name="Прямоугольник 32">
            <a:extLst>
              <a:ext uri="{FF2B5EF4-FFF2-40B4-BE49-F238E27FC236}">
                <a16:creationId xmlns:a16="http://schemas.microsoft.com/office/drawing/2014/main" xmlns="" id="{99B2C256-CE0D-4487-9F66-A83345B1969E}"/>
              </a:ext>
            </a:extLst>
          </p:cNvPr>
          <p:cNvSpPr/>
          <p:nvPr/>
        </p:nvSpPr>
        <p:spPr>
          <a:xfrm>
            <a:off x="773113" y="4140200"/>
            <a:ext cx="2200275" cy="6461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defRPr/>
            </a:pPr>
            <a:r>
              <a:rPr lang="ru-RU" b="1" dirty="0"/>
              <a:t>СанПиН 1.2.3685-21</a:t>
            </a:r>
          </a:p>
          <a:p>
            <a:pPr>
              <a:defRPr/>
            </a:pPr>
            <a:r>
              <a:rPr lang="ru-RU" dirty="0"/>
              <a:t>Таблица 6.6.</a:t>
            </a:r>
            <a:r>
              <a:rPr lang="ru-RU" b="1" dirty="0"/>
              <a:t> </a:t>
            </a:r>
            <a:endParaRPr lang="ru-RU" dirty="0"/>
          </a:p>
        </p:txBody>
      </p:sp>
      <p:sp>
        <p:nvSpPr>
          <p:cNvPr id="34" name="Стрелка вправо 5">
            <a:extLst>
              <a:ext uri="{FF2B5EF4-FFF2-40B4-BE49-F238E27FC236}">
                <a16:creationId xmlns:a16="http://schemas.microsoft.com/office/drawing/2014/main" xmlns="" id="{272AD8B7-AC12-431B-8839-18214122D872}"/>
              </a:ext>
            </a:extLst>
          </p:cNvPr>
          <p:cNvSpPr/>
          <p:nvPr/>
        </p:nvSpPr>
        <p:spPr>
          <a:xfrm>
            <a:off x="2828925" y="4271963"/>
            <a:ext cx="144463" cy="260350"/>
          </a:xfrm>
          <a:prstGeom prst="rightArrow">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xmlns="" id="{28F6D040-E01D-46E6-AB1B-A9B45A28708E}"/>
              </a:ext>
            </a:extLst>
          </p:cNvPr>
          <p:cNvGraphicFramePr/>
          <p:nvPr/>
        </p:nvGraphicFramePr>
        <p:xfrm>
          <a:off x="946298" y="1107286"/>
          <a:ext cx="7193691" cy="254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338;p29">
            <a:extLst>
              <a:ext uri="{FF2B5EF4-FFF2-40B4-BE49-F238E27FC236}">
                <a16:creationId xmlns:a16="http://schemas.microsoft.com/office/drawing/2014/main" xmlns="" id="{2B95E798-A627-4C39-A052-8D24BCE2808F}"/>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49156" name="Google Shape;815;p33">
            <a:extLst>
              <a:ext uri="{FF2B5EF4-FFF2-40B4-BE49-F238E27FC236}">
                <a16:creationId xmlns:a16="http://schemas.microsoft.com/office/drawing/2014/main" xmlns="" id="{AA5711EB-E193-44A3-AE20-931020D41C83}"/>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9157" name="Google Shape;818;p33">
            <a:extLst>
              <a:ext uri="{FF2B5EF4-FFF2-40B4-BE49-F238E27FC236}">
                <a16:creationId xmlns:a16="http://schemas.microsoft.com/office/drawing/2014/main" xmlns="" id="{45A27D47-6A86-418C-A5EE-4C0AA1A27E64}"/>
              </a:ext>
            </a:extLst>
          </p:cNvPr>
          <p:cNvGrpSpPr>
            <a:grpSpLocks/>
          </p:cNvGrpSpPr>
          <p:nvPr/>
        </p:nvGrpSpPr>
        <p:grpSpPr bwMode="auto">
          <a:xfrm>
            <a:off x="690563" y="758825"/>
            <a:ext cx="233362" cy="265113"/>
            <a:chOff x="846218" y="3458333"/>
            <a:chExt cx="343138" cy="364887"/>
          </a:xfrm>
        </p:grpSpPr>
        <p:sp>
          <p:nvSpPr>
            <p:cNvPr id="49160" name="Google Shape;819;p33">
              <a:extLst>
                <a:ext uri="{FF2B5EF4-FFF2-40B4-BE49-F238E27FC236}">
                  <a16:creationId xmlns:a16="http://schemas.microsoft.com/office/drawing/2014/main" xmlns="" id="{3B55307A-04D8-4044-8ED8-BAF510C1607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9161" name="Google Shape;820;p33">
              <a:extLst>
                <a:ext uri="{FF2B5EF4-FFF2-40B4-BE49-F238E27FC236}">
                  <a16:creationId xmlns:a16="http://schemas.microsoft.com/office/drawing/2014/main" xmlns="" id="{ED4D4450-26E4-4F90-B963-7E2CF065F656}"/>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49162" name="Google Shape;821;p33">
              <a:extLst>
                <a:ext uri="{FF2B5EF4-FFF2-40B4-BE49-F238E27FC236}">
                  <a16:creationId xmlns:a16="http://schemas.microsoft.com/office/drawing/2014/main" xmlns="" id="{C99926CD-8C36-4FC5-951A-1FF1D2831102}"/>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14" name="Схема 13">
            <a:extLst>
              <a:ext uri="{FF2B5EF4-FFF2-40B4-BE49-F238E27FC236}">
                <a16:creationId xmlns:a16="http://schemas.microsoft.com/office/drawing/2014/main" xmlns="" id="{2215ADE1-521C-44E7-996A-C2A1F45DE1FA}"/>
              </a:ext>
            </a:extLst>
          </p:cNvPr>
          <p:cNvGraphicFramePr/>
          <p:nvPr/>
        </p:nvGraphicFramePr>
        <p:xfrm>
          <a:off x="872896" y="4167358"/>
          <a:ext cx="7393733" cy="2540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Стрелка: вниз 14">
            <a:extLst>
              <a:ext uri="{FF2B5EF4-FFF2-40B4-BE49-F238E27FC236}">
                <a16:creationId xmlns:a16="http://schemas.microsoft.com/office/drawing/2014/main" xmlns="" id="{D21BB615-31DA-4072-978A-64D2503018E6}"/>
              </a:ext>
            </a:extLst>
          </p:cNvPr>
          <p:cNvSpPr/>
          <p:nvPr/>
        </p:nvSpPr>
        <p:spPr>
          <a:xfrm>
            <a:off x="4389438" y="3648075"/>
            <a:ext cx="365125" cy="3778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FD9C08-2C2A-424F-8131-F2CB3391F385}"/>
              </a:ext>
            </a:extLst>
          </p:cNvPr>
          <p:cNvSpPr>
            <a:spLocks noGrp="1"/>
          </p:cNvSpPr>
          <p:nvPr>
            <p:ph type="title"/>
          </p:nvPr>
        </p:nvSpPr>
        <p:spPr>
          <a:xfrm>
            <a:off x="1509713" y="1217613"/>
            <a:ext cx="6600825" cy="565150"/>
          </a:xfrm>
        </p:spPr>
        <p:txBody>
          <a:bodyPr/>
          <a:lstStyle/>
          <a:p>
            <a:pPr>
              <a:defRPr/>
            </a:pPr>
            <a:r>
              <a:rPr lang="ru-RU" sz="2000" b="1" dirty="0">
                <a:latin typeface="+mn-lt"/>
              </a:rPr>
              <a:t>МОДЕЛИ ВНЕУРОЧНОЙ ДЕЯТЕЛЬНОСТИ</a:t>
            </a:r>
          </a:p>
        </p:txBody>
      </p:sp>
      <p:sp>
        <p:nvSpPr>
          <p:cNvPr id="50179" name="Номер слайда 2">
            <a:extLst>
              <a:ext uri="{FF2B5EF4-FFF2-40B4-BE49-F238E27FC236}">
                <a16:creationId xmlns:a16="http://schemas.microsoft.com/office/drawing/2014/main" xmlns="" id="{F907E74B-94CA-4A80-A6A8-D517A3DD0EB0}"/>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E30757-341E-4C29-BABE-440E407C5D6A}" type="slidenum">
              <a:rPr lang="ru-RU" altLang="ru-RU" sz="1200" smtClean="0">
                <a:solidFill>
                  <a:srgbClr val="898989"/>
                </a:solidFill>
              </a:rPr>
              <a:pPr>
                <a:spcBef>
                  <a:spcPct val="0"/>
                </a:spcBef>
                <a:buFontTx/>
                <a:buNone/>
              </a:pPr>
              <a:t>33</a:t>
            </a:fld>
            <a:endParaRPr lang="ru-RU" altLang="ru-RU" sz="1200">
              <a:solidFill>
                <a:srgbClr val="898989"/>
              </a:solidFill>
            </a:endParaRPr>
          </a:p>
        </p:txBody>
      </p:sp>
      <p:graphicFrame>
        <p:nvGraphicFramePr>
          <p:cNvPr id="5" name="Схема 4">
            <a:extLst>
              <a:ext uri="{FF2B5EF4-FFF2-40B4-BE49-F238E27FC236}">
                <a16:creationId xmlns:a16="http://schemas.microsoft.com/office/drawing/2014/main" xmlns="" id="{539FBFEA-B149-4671-9959-78A247D7D1B2}"/>
              </a:ext>
            </a:extLst>
          </p:cNvPr>
          <p:cNvGraphicFramePr/>
          <p:nvPr/>
        </p:nvGraphicFramePr>
        <p:xfrm>
          <a:off x="293588" y="1995326"/>
          <a:ext cx="8010439" cy="267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Google Shape;1338;p29">
            <a:extLst>
              <a:ext uri="{FF2B5EF4-FFF2-40B4-BE49-F238E27FC236}">
                <a16:creationId xmlns:a16="http://schemas.microsoft.com/office/drawing/2014/main" xmlns="" id="{D1097044-88F0-4CD3-A7E7-718D1291AAC8}"/>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50182" name="Google Shape;815;p33">
            <a:extLst>
              <a:ext uri="{FF2B5EF4-FFF2-40B4-BE49-F238E27FC236}">
                <a16:creationId xmlns:a16="http://schemas.microsoft.com/office/drawing/2014/main" xmlns="" id="{1A4C4ADB-12EA-463B-8020-EE56245CA436}"/>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0183" name="Google Shape;818;p33">
            <a:extLst>
              <a:ext uri="{FF2B5EF4-FFF2-40B4-BE49-F238E27FC236}">
                <a16:creationId xmlns:a16="http://schemas.microsoft.com/office/drawing/2014/main" xmlns="" id="{E509AA70-F4D7-4C4A-B73D-64BDCAEBD47D}"/>
              </a:ext>
            </a:extLst>
          </p:cNvPr>
          <p:cNvGrpSpPr>
            <a:grpSpLocks/>
          </p:cNvGrpSpPr>
          <p:nvPr/>
        </p:nvGrpSpPr>
        <p:grpSpPr bwMode="auto">
          <a:xfrm>
            <a:off x="690563" y="758825"/>
            <a:ext cx="233362" cy="265113"/>
            <a:chOff x="846218" y="3458333"/>
            <a:chExt cx="343138" cy="364887"/>
          </a:xfrm>
        </p:grpSpPr>
        <p:sp>
          <p:nvSpPr>
            <p:cNvPr id="50184" name="Google Shape;819;p33">
              <a:extLst>
                <a:ext uri="{FF2B5EF4-FFF2-40B4-BE49-F238E27FC236}">
                  <a16:creationId xmlns:a16="http://schemas.microsoft.com/office/drawing/2014/main" xmlns="" id="{7C2A6422-EE3B-4280-8F48-59CD33B8F468}"/>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0185" name="Google Shape;820;p33">
              <a:extLst>
                <a:ext uri="{FF2B5EF4-FFF2-40B4-BE49-F238E27FC236}">
                  <a16:creationId xmlns:a16="http://schemas.microsoft.com/office/drawing/2014/main" xmlns="" id="{11DBAFA8-E3C7-45BB-9AD1-6367932D56FA}"/>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0186" name="Google Shape;821;p33">
              <a:extLst>
                <a:ext uri="{FF2B5EF4-FFF2-40B4-BE49-F238E27FC236}">
                  <a16:creationId xmlns:a16="http://schemas.microsoft.com/office/drawing/2014/main" xmlns="" id="{257FF20F-C36B-40B5-8ADE-999AC7F27010}"/>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a:extLst>
              <a:ext uri="{FF2B5EF4-FFF2-40B4-BE49-F238E27FC236}">
                <a16:creationId xmlns:a16="http://schemas.microsoft.com/office/drawing/2014/main" xmlns="" id="{52CF9CF6-9102-4093-BDBD-AB2C43AA30A6}"/>
              </a:ext>
            </a:extLst>
          </p:cNvPr>
          <p:cNvGraphicFramePr/>
          <p:nvPr/>
        </p:nvGraphicFramePr>
        <p:xfrm>
          <a:off x="597220" y="3577994"/>
          <a:ext cx="7506348" cy="254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3" name="Номер слайда 2">
            <a:extLst>
              <a:ext uri="{FF2B5EF4-FFF2-40B4-BE49-F238E27FC236}">
                <a16:creationId xmlns:a16="http://schemas.microsoft.com/office/drawing/2014/main" xmlns="" id="{E6B98A14-C607-4472-9690-3EEA12D47F22}"/>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223317-0D81-4C10-BDD5-6A6A97C30146}" type="slidenum">
              <a:rPr lang="ru-RU" altLang="ru-RU" sz="1200" smtClean="0">
                <a:solidFill>
                  <a:srgbClr val="898989"/>
                </a:solidFill>
              </a:rPr>
              <a:pPr>
                <a:spcBef>
                  <a:spcPct val="0"/>
                </a:spcBef>
                <a:buFontTx/>
                <a:buNone/>
              </a:pPr>
              <a:t>34</a:t>
            </a:fld>
            <a:endParaRPr lang="ru-RU" altLang="ru-RU" sz="1200">
              <a:solidFill>
                <a:srgbClr val="898989"/>
              </a:solidFill>
            </a:endParaRPr>
          </a:p>
        </p:txBody>
      </p:sp>
      <p:sp>
        <p:nvSpPr>
          <p:cNvPr id="6" name="Прямоугольник 5">
            <a:extLst>
              <a:ext uri="{FF2B5EF4-FFF2-40B4-BE49-F238E27FC236}">
                <a16:creationId xmlns:a16="http://schemas.microsoft.com/office/drawing/2014/main" xmlns="" id="{A08B7BFD-AEC0-4E8D-B738-E72A269EB0EE}"/>
              </a:ext>
            </a:extLst>
          </p:cNvPr>
          <p:cNvSpPr/>
          <p:nvPr/>
        </p:nvSpPr>
        <p:spPr>
          <a:xfrm>
            <a:off x="531813" y="2101850"/>
            <a:ext cx="3760787" cy="923925"/>
          </a:xfrm>
          <a:prstGeom prst="rect">
            <a:avLst/>
          </a:prstGeom>
          <a:ln w="19050">
            <a:noFill/>
          </a:ln>
        </p:spPr>
        <p:txBody>
          <a:bodyPr>
            <a:spAutoFit/>
          </a:bodyPr>
          <a:lstStyle/>
          <a:p>
            <a:pPr algn="ctr">
              <a:defRPr/>
            </a:pPr>
            <a:r>
              <a:rPr lang="ru-RU" b="1" dirty="0">
                <a:latin typeface="+mn-lt"/>
              </a:rPr>
              <a:t>Единой унифицированной формы плана внеурочной деятельности </a:t>
            </a:r>
          </a:p>
          <a:p>
            <a:pPr algn="ctr">
              <a:defRPr/>
            </a:pPr>
            <a:r>
              <a:rPr lang="ru-RU" b="1" dirty="0">
                <a:solidFill>
                  <a:srgbClr val="C00000"/>
                </a:solidFill>
                <a:latin typeface="+mn-lt"/>
              </a:rPr>
              <a:t>НЕ СУЩЕСТВУЕТ </a:t>
            </a:r>
          </a:p>
        </p:txBody>
      </p:sp>
      <p:sp>
        <p:nvSpPr>
          <p:cNvPr id="7" name="Прямоугольник 6">
            <a:extLst>
              <a:ext uri="{FF2B5EF4-FFF2-40B4-BE49-F238E27FC236}">
                <a16:creationId xmlns:a16="http://schemas.microsoft.com/office/drawing/2014/main" xmlns="" id="{62534FAE-EAEB-4402-8CEA-8D248415F1CA}"/>
              </a:ext>
            </a:extLst>
          </p:cNvPr>
          <p:cNvSpPr/>
          <p:nvPr/>
        </p:nvSpPr>
        <p:spPr>
          <a:xfrm>
            <a:off x="4941888" y="2125663"/>
            <a:ext cx="3384550" cy="923925"/>
          </a:xfrm>
          <a:prstGeom prst="rect">
            <a:avLst/>
          </a:prstGeom>
          <a:ln w="6350">
            <a:noFill/>
          </a:ln>
        </p:spPr>
        <p:txBody>
          <a:bodyPr>
            <a:spAutoFit/>
          </a:bodyPr>
          <a:lstStyle/>
          <a:p>
            <a:pPr algn="ctr">
              <a:defRPr/>
            </a:pPr>
            <a:r>
              <a:rPr lang="ru-RU" b="1" dirty="0">
                <a:latin typeface="+mn-lt"/>
              </a:rPr>
              <a:t>Образовательная организация имеет право оформлять документ на свое усмотрение</a:t>
            </a:r>
          </a:p>
        </p:txBody>
      </p:sp>
      <p:sp>
        <p:nvSpPr>
          <p:cNvPr id="51206" name="Прямоугольник 3">
            <a:extLst>
              <a:ext uri="{FF2B5EF4-FFF2-40B4-BE49-F238E27FC236}">
                <a16:creationId xmlns:a16="http://schemas.microsoft.com/office/drawing/2014/main" xmlns="" id="{BBC6D6B7-14C6-4823-A983-6A942ADE3137}"/>
              </a:ext>
            </a:extLst>
          </p:cNvPr>
          <p:cNvSpPr>
            <a:spLocks noChangeArrowheads="1"/>
          </p:cNvSpPr>
          <p:nvPr/>
        </p:nvSpPr>
        <p:spPr bwMode="auto">
          <a:xfrm>
            <a:off x="2470150" y="1571625"/>
            <a:ext cx="49450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F3F3F3"/>
              </a:buClr>
              <a:buSzPts val="2000"/>
              <a:buFontTx/>
              <a:buNone/>
            </a:pPr>
            <a:r>
              <a:rPr lang="ru-RU" altLang="ru-RU" sz="2000" b="1">
                <a:sym typeface="Roboto Condensed" panose="02000000000000000000" pitchFamily="2" charset="0"/>
              </a:rPr>
              <a:t>ПЛАН ВНЕУРОЧНОЙ ДЕЯТЕЛЬНОСТИ</a:t>
            </a:r>
          </a:p>
        </p:txBody>
      </p:sp>
      <p:sp>
        <p:nvSpPr>
          <p:cNvPr id="9" name="Google Shape;1338;p29">
            <a:extLst>
              <a:ext uri="{FF2B5EF4-FFF2-40B4-BE49-F238E27FC236}">
                <a16:creationId xmlns:a16="http://schemas.microsoft.com/office/drawing/2014/main" xmlns="" id="{35ECB69C-B115-425D-A0E0-507423EB9809}"/>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51208" name="Google Shape;815;p33">
            <a:extLst>
              <a:ext uri="{FF2B5EF4-FFF2-40B4-BE49-F238E27FC236}">
                <a16:creationId xmlns:a16="http://schemas.microsoft.com/office/drawing/2014/main" xmlns="" id="{62D7CEC5-3854-46AE-B2CB-B27C0A69FDBC}"/>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1209" name="Google Shape;818;p33">
            <a:extLst>
              <a:ext uri="{FF2B5EF4-FFF2-40B4-BE49-F238E27FC236}">
                <a16:creationId xmlns:a16="http://schemas.microsoft.com/office/drawing/2014/main" xmlns="" id="{341425C3-427A-480A-B0F5-D6B3E0DF5E2A}"/>
              </a:ext>
            </a:extLst>
          </p:cNvPr>
          <p:cNvGrpSpPr>
            <a:grpSpLocks/>
          </p:cNvGrpSpPr>
          <p:nvPr/>
        </p:nvGrpSpPr>
        <p:grpSpPr bwMode="auto">
          <a:xfrm>
            <a:off x="690563" y="758825"/>
            <a:ext cx="233362" cy="265113"/>
            <a:chOff x="846218" y="3458333"/>
            <a:chExt cx="343138" cy="364887"/>
          </a:xfrm>
        </p:grpSpPr>
        <p:sp>
          <p:nvSpPr>
            <p:cNvPr id="51210" name="Google Shape;819;p33">
              <a:extLst>
                <a:ext uri="{FF2B5EF4-FFF2-40B4-BE49-F238E27FC236}">
                  <a16:creationId xmlns:a16="http://schemas.microsoft.com/office/drawing/2014/main" xmlns="" id="{6FB6FFEE-C4B6-47EE-A443-A1EE10EA2074}"/>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1211" name="Google Shape;820;p33">
              <a:extLst>
                <a:ext uri="{FF2B5EF4-FFF2-40B4-BE49-F238E27FC236}">
                  <a16:creationId xmlns:a16="http://schemas.microsoft.com/office/drawing/2014/main" xmlns="" id="{7B5EE48A-98A4-4FC8-890F-8327258B70D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1212" name="Google Shape;821;p33">
              <a:extLst>
                <a:ext uri="{FF2B5EF4-FFF2-40B4-BE49-F238E27FC236}">
                  <a16:creationId xmlns:a16="http://schemas.microsoft.com/office/drawing/2014/main" xmlns="" id="{83C440AB-84AD-46A1-B4DE-E246222274DD}"/>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3">
            <a:extLst>
              <a:ext uri="{FF2B5EF4-FFF2-40B4-BE49-F238E27FC236}">
                <a16:creationId xmlns:a16="http://schemas.microsoft.com/office/drawing/2014/main" xmlns="" id="{853BCC48-90CE-4E0F-894A-617C2F571B3E}"/>
              </a:ext>
            </a:extLst>
          </p:cNvPr>
          <p:cNvSpPr>
            <a:spLocks noChangeArrowheads="1"/>
          </p:cNvSpPr>
          <p:nvPr/>
        </p:nvSpPr>
        <p:spPr bwMode="auto">
          <a:xfrm>
            <a:off x="1692275" y="1327150"/>
            <a:ext cx="61928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F3F3F3"/>
              </a:buClr>
              <a:buSzPts val="2000"/>
              <a:buFontTx/>
              <a:buNone/>
            </a:pPr>
            <a:r>
              <a:rPr lang="ru-RU" altLang="ru-RU" sz="2000" b="1">
                <a:sym typeface="Roboto Condensed" panose="02000000000000000000" pitchFamily="2" charset="0"/>
              </a:rPr>
              <a:t>НЕДЕЛЬНЫЙ ПЛАН ВНЕУРОЧНОЙ ДЕЯТЕЛЬНОСТИ</a:t>
            </a:r>
          </a:p>
        </p:txBody>
      </p:sp>
      <p:sp>
        <p:nvSpPr>
          <p:cNvPr id="9" name="Google Shape;1338;p29">
            <a:extLst>
              <a:ext uri="{FF2B5EF4-FFF2-40B4-BE49-F238E27FC236}">
                <a16:creationId xmlns:a16="http://schemas.microsoft.com/office/drawing/2014/main" xmlns="" id="{BB257D9A-DBAF-4A69-8FAC-E7D63F444B62}"/>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52228" name="Google Shape;815;p33">
            <a:extLst>
              <a:ext uri="{FF2B5EF4-FFF2-40B4-BE49-F238E27FC236}">
                <a16:creationId xmlns:a16="http://schemas.microsoft.com/office/drawing/2014/main" xmlns="" id="{848A70AE-4158-4A20-992E-B6EC429EB84A}"/>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2229" name="Google Shape;818;p33">
            <a:extLst>
              <a:ext uri="{FF2B5EF4-FFF2-40B4-BE49-F238E27FC236}">
                <a16:creationId xmlns:a16="http://schemas.microsoft.com/office/drawing/2014/main" xmlns="" id="{68A4E944-24F0-47A4-BD8D-91DD3ED2A13A}"/>
              </a:ext>
            </a:extLst>
          </p:cNvPr>
          <p:cNvGrpSpPr>
            <a:grpSpLocks/>
          </p:cNvGrpSpPr>
          <p:nvPr/>
        </p:nvGrpSpPr>
        <p:grpSpPr bwMode="auto">
          <a:xfrm>
            <a:off x="690563" y="758825"/>
            <a:ext cx="233362" cy="265113"/>
            <a:chOff x="846218" y="3458333"/>
            <a:chExt cx="343138" cy="364887"/>
          </a:xfrm>
        </p:grpSpPr>
        <p:sp>
          <p:nvSpPr>
            <p:cNvPr id="52301" name="Google Shape;819;p33">
              <a:extLst>
                <a:ext uri="{FF2B5EF4-FFF2-40B4-BE49-F238E27FC236}">
                  <a16:creationId xmlns:a16="http://schemas.microsoft.com/office/drawing/2014/main" xmlns="" id="{98D8EC63-438C-4458-BE9E-282501577DEC}"/>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2302" name="Google Shape;820;p33">
              <a:extLst>
                <a:ext uri="{FF2B5EF4-FFF2-40B4-BE49-F238E27FC236}">
                  <a16:creationId xmlns:a16="http://schemas.microsoft.com/office/drawing/2014/main" xmlns="" id="{7F94192B-8A2E-4455-86EE-450AB297289E}"/>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2303" name="Google Shape;821;p33">
              <a:extLst>
                <a:ext uri="{FF2B5EF4-FFF2-40B4-BE49-F238E27FC236}">
                  <a16:creationId xmlns:a16="http://schemas.microsoft.com/office/drawing/2014/main" xmlns="" id="{C5B72E14-C8E7-4522-ABCF-AF7DF2F7B4F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15" name="Таблица 14">
            <a:extLst>
              <a:ext uri="{FF2B5EF4-FFF2-40B4-BE49-F238E27FC236}">
                <a16:creationId xmlns:a16="http://schemas.microsoft.com/office/drawing/2014/main" xmlns="" id="{D44FF3F4-EF1E-4280-AB55-93D8AFAA0C08}"/>
              </a:ext>
            </a:extLst>
          </p:cNvPr>
          <p:cNvGraphicFramePr>
            <a:graphicFrameLocks noGrp="1"/>
          </p:cNvGraphicFramePr>
          <p:nvPr/>
        </p:nvGraphicFramePr>
        <p:xfrm>
          <a:off x="414338" y="1987550"/>
          <a:ext cx="7867651" cy="3268665"/>
        </p:xfrm>
        <a:graphic>
          <a:graphicData uri="http://schemas.openxmlformats.org/drawingml/2006/table">
            <a:tbl>
              <a:tblPr firstRow="1" bandRow="1">
                <a:tableStyleId>{5DA37D80-6434-44D0-A028-1B22A696006F}</a:tableStyleId>
              </a:tblPr>
              <a:tblGrid>
                <a:gridCol w="527041">
                  <a:extLst>
                    <a:ext uri="{9D8B030D-6E8A-4147-A177-3AD203B41FA5}">
                      <a16:colId xmlns:a16="http://schemas.microsoft.com/office/drawing/2014/main" xmlns="" val="20000"/>
                    </a:ext>
                  </a:extLst>
                </a:gridCol>
                <a:gridCol w="1626045">
                  <a:extLst>
                    <a:ext uri="{9D8B030D-6E8A-4147-A177-3AD203B41FA5}">
                      <a16:colId xmlns:a16="http://schemas.microsoft.com/office/drawing/2014/main" xmlns="" val="20001"/>
                    </a:ext>
                  </a:extLst>
                </a:gridCol>
                <a:gridCol w="2389297">
                  <a:extLst>
                    <a:ext uri="{9D8B030D-6E8A-4147-A177-3AD203B41FA5}">
                      <a16:colId xmlns:a16="http://schemas.microsoft.com/office/drawing/2014/main" xmlns="" val="20002"/>
                    </a:ext>
                  </a:extLst>
                </a:gridCol>
                <a:gridCol w="732643">
                  <a:extLst>
                    <a:ext uri="{9D8B030D-6E8A-4147-A177-3AD203B41FA5}">
                      <a16:colId xmlns:a16="http://schemas.microsoft.com/office/drawing/2014/main" xmlns="" val="20003"/>
                    </a:ext>
                  </a:extLst>
                </a:gridCol>
                <a:gridCol w="732643">
                  <a:extLst>
                    <a:ext uri="{9D8B030D-6E8A-4147-A177-3AD203B41FA5}">
                      <a16:colId xmlns:a16="http://schemas.microsoft.com/office/drawing/2014/main" xmlns="" val="20004"/>
                    </a:ext>
                  </a:extLst>
                </a:gridCol>
                <a:gridCol w="732643">
                  <a:extLst>
                    <a:ext uri="{9D8B030D-6E8A-4147-A177-3AD203B41FA5}">
                      <a16:colId xmlns:a16="http://schemas.microsoft.com/office/drawing/2014/main" xmlns="" val="20005"/>
                    </a:ext>
                  </a:extLst>
                </a:gridCol>
                <a:gridCol w="805907">
                  <a:extLst>
                    <a:ext uri="{9D8B030D-6E8A-4147-A177-3AD203B41FA5}">
                      <a16:colId xmlns:a16="http://schemas.microsoft.com/office/drawing/2014/main" xmlns="" val="20006"/>
                    </a:ext>
                  </a:extLst>
                </a:gridCol>
                <a:gridCol w="321432">
                  <a:extLst>
                    <a:ext uri="{9D8B030D-6E8A-4147-A177-3AD203B41FA5}">
                      <a16:colId xmlns:a16="http://schemas.microsoft.com/office/drawing/2014/main" xmlns="" val="20007"/>
                    </a:ext>
                  </a:extLst>
                </a:gridCol>
              </a:tblGrid>
              <a:tr h="579248">
                <a:tc rowSpan="2">
                  <a:txBody>
                    <a:bodyPr/>
                    <a:lstStyle/>
                    <a:p>
                      <a:pPr algn="ctr"/>
                      <a:r>
                        <a:rPr lang="ru-RU" sz="1600" dirty="0"/>
                        <a:t>№</a:t>
                      </a:r>
                    </a:p>
                    <a:p>
                      <a:pPr algn="ctr"/>
                      <a:r>
                        <a:rPr lang="ru-RU" sz="1600" dirty="0"/>
                        <a:t>п/п</a:t>
                      </a:r>
                      <a:endParaRPr lang="ru-RU" sz="1600" b="1" dirty="0">
                        <a:latin typeface="+mn-lt"/>
                      </a:endParaRPr>
                    </a:p>
                  </a:txBody>
                  <a:tcPr marL="91435" marR="91435" marT="45730" marB="45730"/>
                </a:tc>
                <a:tc rowSpan="2">
                  <a:txBody>
                    <a:bodyPr/>
                    <a:lstStyle/>
                    <a:p>
                      <a:pPr algn="ctr"/>
                      <a:r>
                        <a:rPr lang="ru-RU" sz="1600" dirty="0"/>
                        <a:t>Наименование рабочей программы</a:t>
                      </a:r>
                      <a:endParaRPr lang="ru-RU" sz="1600" b="1" dirty="0">
                        <a:latin typeface="+mn-lt"/>
                      </a:endParaRPr>
                    </a:p>
                  </a:txBody>
                  <a:tcPr marL="91435" marR="91435" marT="45730" marB="45730"/>
                </a:tc>
                <a:tc rowSpan="2">
                  <a:txBody>
                    <a:bodyPr/>
                    <a:lstStyle/>
                    <a:p>
                      <a:pPr algn="ctr"/>
                      <a:r>
                        <a:rPr lang="ru-RU" sz="1600" dirty="0"/>
                        <a:t>Направления развития личности , реализуемые в данной программе</a:t>
                      </a:r>
                      <a:endParaRPr lang="ru-RU" sz="1600" b="1" dirty="0">
                        <a:latin typeface="+mn-lt"/>
                      </a:endParaRPr>
                    </a:p>
                  </a:txBody>
                  <a:tcPr marL="91435" marR="91435" marT="45730" marB="45730"/>
                </a:tc>
                <a:tc gridSpan="4">
                  <a:txBody>
                    <a:bodyPr/>
                    <a:lstStyle/>
                    <a:p>
                      <a:pPr algn="ctr"/>
                      <a:r>
                        <a:rPr lang="ru-RU" sz="1600" dirty="0"/>
                        <a:t>Количество часов в неделю / КЛАСС</a:t>
                      </a:r>
                      <a:endParaRPr lang="ru-RU" sz="1600" b="1" dirty="0">
                        <a:latin typeface="+mn-lt"/>
                      </a:endParaRPr>
                    </a:p>
                  </a:txBody>
                  <a:tcPr marL="91435" marR="91435" marT="45730" marB="45730"/>
                </a:tc>
                <a:tc hMerge="1">
                  <a:txBody>
                    <a:bodyPr/>
                    <a:lstStyle/>
                    <a:p>
                      <a:endParaRPr lang="ru-RU" dirty="0"/>
                    </a:p>
                  </a:txBody>
                  <a:tcPr/>
                </a:tc>
                <a:tc hMerge="1">
                  <a:txBody>
                    <a:bodyPr/>
                    <a:lstStyle/>
                    <a:p>
                      <a:endParaRPr lang="ru-RU" dirty="0"/>
                    </a:p>
                  </a:txBody>
                  <a:tcPr/>
                </a:tc>
                <a:tc hMerge="1">
                  <a:txBody>
                    <a:bodyPr/>
                    <a:lstStyle/>
                    <a:p>
                      <a:endParaRPr lang="ru-RU" dirty="0"/>
                    </a:p>
                  </a:txBody>
                  <a:tcPr/>
                </a:tc>
                <a:tc rowSpan="2">
                  <a:txBody>
                    <a:bodyPr/>
                    <a:lstStyle/>
                    <a:p>
                      <a:pPr algn="ctr"/>
                      <a:r>
                        <a:rPr lang="ru-RU" sz="1600" dirty="0"/>
                        <a:t>Всего</a:t>
                      </a:r>
                      <a:endParaRPr lang="ru-RU" sz="1600" b="1" dirty="0">
                        <a:latin typeface="+mn-lt"/>
                      </a:endParaRPr>
                    </a:p>
                  </a:txBody>
                  <a:tcPr marL="91435" marR="91435" marT="45730" marB="45730"/>
                </a:tc>
                <a:extLst>
                  <a:ext uri="{0D108BD9-81ED-4DB2-BD59-A6C34878D82A}">
                    <a16:rowId xmlns:a16="http://schemas.microsoft.com/office/drawing/2014/main" xmlns="" val="10000"/>
                  </a:ext>
                </a:extLst>
              </a:tr>
              <a:tr h="731682">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ru-RU" sz="1600" b="1" dirty="0"/>
                        <a:t>1</a:t>
                      </a:r>
                      <a:endParaRPr lang="ru-RU" sz="1600" b="1" dirty="0">
                        <a:latin typeface="+mn-lt"/>
                      </a:endParaRPr>
                    </a:p>
                  </a:txBody>
                  <a:tcPr marL="91435" marR="91435" marT="45730" marB="45730"/>
                </a:tc>
                <a:tc>
                  <a:txBody>
                    <a:bodyPr/>
                    <a:lstStyle/>
                    <a:p>
                      <a:pPr algn="ctr"/>
                      <a:r>
                        <a:rPr lang="ru-RU" sz="1600" b="1" dirty="0"/>
                        <a:t>2</a:t>
                      </a:r>
                      <a:endParaRPr lang="ru-RU" sz="1600" b="1" dirty="0">
                        <a:latin typeface="+mn-lt"/>
                      </a:endParaRPr>
                    </a:p>
                  </a:txBody>
                  <a:tcPr marL="91435" marR="91435" marT="45730" marB="45730"/>
                </a:tc>
                <a:tc>
                  <a:txBody>
                    <a:bodyPr/>
                    <a:lstStyle/>
                    <a:p>
                      <a:pPr algn="ctr"/>
                      <a:r>
                        <a:rPr lang="ru-RU" sz="1600" b="1" dirty="0"/>
                        <a:t>3</a:t>
                      </a:r>
                      <a:endParaRPr lang="ru-RU" sz="1600" b="1" dirty="0">
                        <a:latin typeface="+mn-lt"/>
                      </a:endParaRPr>
                    </a:p>
                  </a:txBody>
                  <a:tcPr marL="91435" marR="91435" marT="45730" marB="45730"/>
                </a:tc>
                <a:tc>
                  <a:txBody>
                    <a:bodyPr/>
                    <a:lstStyle/>
                    <a:p>
                      <a:pPr algn="ctr"/>
                      <a:r>
                        <a:rPr lang="ru-RU" sz="1600" b="1" dirty="0"/>
                        <a:t>4</a:t>
                      </a:r>
                      <a:endParaRPr lang="ru-RU" sz="1600" b="1" dirty="0">
                        <a:latin typeface="+mn-lt"/>
                      </a:endParaRPr>
                    </a:p>
                  </a:txBody>
                  <a:tcPr marL="91435" marR="91435" marT="45730" marB="45730"/>
                </a:tc>
                <a:tc vMerge="1">
                  <a:txBody>
                    <a:bodyPr/>
                    <a:lstStyle/>
                    <a:p>
                      <a:endParaRPr lang="ru-RU" dirty="0"/>
                    </a:p>
                  </a:txBody>
                  <a:tcPr/>
                </a:tc>
                <a:extLst>
                  <a:ext uri="{0D108BD9-81ED-4DB2-BD59-A6C34878D82A}">
                    <a16:rowId xmlns:a16="http://schemas.microsoft.com/office/drawing/2014/main" xmlns="" val="10001"/>
                  </a:ext>
                </a:extLst>
              </a:tr>
              <a:tr h="391547">
                <a:tc>
                  <a:txBody>
                    <a:bodyPr/>
                    <a:lstStyle/>
                    <a:p>
                      <a:r>
                        <a:rPr lang="ru-RU" sz="1600" dirty="0"/>
                        <a:t>1.</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tc>
                  <a:txBody>
                    <a:bodyPr/>
                    <a:lstStyle/>
                    <a:p>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extLst>
                  <a:ext uri="{0D108BD9-81ED-4DB2-BD59-A6C34878D82A}">
                    <a16:rowId xmlns:a16="http://schemas.microsoft.com/office/drawing/2014/main" xmlns="" val="10002"/>
                  </a:ext>
                </a:extLst>
              </a:tr>
              <a:tr h="391547">
                <a:tc>
                  <a:txBody>
                    <a:bodyPr/>
                    <a:lstStyle/>
                    <a:p>
                      <a:r>
                        <a:rPr lang="ru-RU" sz="1600" dirty="0"/>
                        <a:t>2.</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tc>
                  <a:txBody>
                    <a:bodyPr/>
                    <a:lstStyle/>
                    <a:p>
                      <a:endParaRPr lang="ru-RU" sz="160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extLst>
                  <a:ext uri="{0D108BD9-81ED-4DB2-BD59-A6C34878D82A}">
                    <a16:rowId xmlns:a16="http://schemas.microsoft.com/office/drawing/2014/main" xmlns="" val="10003"/>
                  </a:ext>
                </a:extLst>
              </a:tr>
              <a:tr h="391547">
                <a:tc>
                  <a:txBody>
                    <a:bodyPr/>
                    <a:lstStyle/>
                    <a:p>
                      <a:r>
                        <a:rPr lang="ru-RU" sz="1600" dirty="0"/>
                        <a:t>…</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tc>
                  <a:txBody>
                    <a:bodyPr/>
                    <a:lstStyle/>
                    <a:p>
                      <a:endParaRPr lang="ru-RU" sz="1600">
                        <a:latin typeface="+mn-lt"/>
                      </a:endParaRPr>
                    </a:p>
                  </a:txBody>
                  <a:tcPr marL="91435" marR="91435" marT="45730" marB="45730"/>
                </a:tc>
                <a:tc>
                  <a:txBody>
                    <a:bodyPr/>
                    <a:lstStyle/>
                    <a:p>
                      <a:pPr algn="ctr"/>
                      <a:r>
                        <a:rPr lang="ru-RU" sz="1600" dirty="0"/>
                        <a:t>…</a:t>
                      </a:r>
                      <a:endParaRPr lang="ru-RU" sz="1600" dirty="0">
                        <a:latin typeface="+mn-lt"/>
                      </a:endParaRPr>
                    </a:p>
                  </a:txBody>
                  <a:tcPr marL="91435" marR="91435" marT="45730" marB="45730"/>
                </a:tc>
                <a:tc>
                  <a:txBody>
                    <a:bodyPr/>
                    <a:lstStyle/>
                    <a:p>
                      <a:pPr algn="ctr"/>
                      <a:r>
                        <a:rPr lang="ru-RU" sz="1600" dirty="0"/>
                        <a:t>…</a:t>
                      </a:r>
                      <a:endParaRPr lang="ru-RU" sz="1600" dirty="0">
                        <a:latin typeface="+mn-lt"/>
                      </a:endParaRPr>
                    </a:p>
                  </a:txBody>
                  <a:tcPr marL="91435" marR="91435" marT="45730" marB="45730"/>
                </a:tc>
                <a:tc>
                  <a:txBody>
                    <a:bodyPr/>
                    <a:lstStyle/>
                    <a:p>
                      <a:pPr algn="ctr"/>
                      <a:r>
                        <a:rPr lang="ru-RU" sz="1600" dirty="0"/>
                        <a:t>…</a:t>
                      </a:r>
                      <a:endParaRPr lang="ru-RU" sz="1600" dirty="0">
                        <a:latin typeface="+mn-lt"/>
                      </a:endParaRPr>
                    </a:p>
                  </a:txBody>
                  <a:tcPr marL="91435" marR="91435" marT="45730" marB="45730"/>
                </a:tc>
                <a:tc>
                  <a:txBody>
                    <a:bodyPr/>
                    <a:lstStyle/>
                    <a:p>
                      <a:pPr algn="ctr"/>
                      <a:r>
                        <a:rPr lang="ru-RU" sz="1600" dirty="0"/>
                        <a:t>…</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extLst>
                  <a:ext uri="{0D108BD9-81ED-4DB2-BD59-A6C34878D82A}">
                    <a16:rowId xmlns:a16="http://schemas.microsoft.com/office/drawing/2014/main" xmlns="" val="10004"/>
                  </a:ext>
                </a:extLst>
              </a:tr>
              <a:tr h="391547">
                <a:tc>
                  <a:txBody>
                    <a:bodyPr/>
                    <a:lstStyle/>
                    <a:p>
                      <a:r>
                        <a:rPr lang="ru-RU" sz="1600" dirty="0"/>
                        <a:t>10.</a:t>
                      </a:r>
                      <a:endParaRPr lang="ru-RU" sz="1600" dirty="0">
                        <a:latin typeface="+mn-lt"/>
                      </a:endParaRPr>
                    </a:p>
                  </a:txBody>
                  <a:tcPr marL="91435" marR="91435" marT="45730" marB="45730"/>
                </a:tc>
                <a:tc>
                  <a:txBody>
                    <a:bodyPr/>
                    <a:lstStyle/>
                    <a:p>
                      <a:endParaRPr lang="ru-RU" sz="1600">
                        <a:latin typeface="+mn-lt"/>
                      </a:endParaRPr>
                    </a:p>
                  </a:txBody>
                  <a:tcPr marL="91435" marR="91435" marT="45730" marB="45730"/>
                </a:tc>
                <a:tc>
                  <a:txBody>
                    <a:bodyPr/>
                    <a:lstStyle/>
                    <a:p>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pPr algn="ctr"/>
                      <a:r>
                        <a:rPr lang="ru-RU" sz="1600" dirty="0"/>
                        <a:t>1</a:t>
                      </a:r>
                      <a:endParaRPr lang="ru-RU" sz="1600" dirty="0">
                        <a:latin typeface="+mn-lt"/>
                      </a:endParaRPr>
                    </a:p>
                  </a:txBody>
                  <a:tcPr marL="91435" marR="91435" marT="45730" marB="45730"/>
                </a:tc>
                <a:tc>
                  <a:txBody>
                    <a:bodyPr/>
                    <a:lstStyle/>
                    <a:p>
                      <a:endParaRPr lang="ru-RU" sz="1600" dirty="0">
                        <a:latin typeface="+mn-lt"/>
                      </a:endParaRPr>
                    </a:p>
                  </a:txBody>
                  <a:tcPr marL="91435" marR="91435" marT="45730" marB="45730"/>
                </a:tc>
                <a:extLst>
                  <a:ext uri="{0D108BD9-81ED-4DB2-BD59-A6C34878D82A}">
                    <a16:rowId xmlns:a16="http://schemas.microsoft.com/office/drawing/2014/main" xmlns="" val="10005"/>
                  </a:ext>
                </a:extLst>
              </a:tr>
              <a:tr h="391547">
                <a:tc gridSpan="3">
                  <a:txBody>
                    <a:bodyPr/>
                    <a:lstStyle/>
                    <a:p>
                      <a:r>
                        <a:rPr lang="ru-RU" sz="1600" dirty="0"/>
                        <a:t>ИТОГО</a:t>
                      </a:r>
                      <a:endParaRPr lang="ru-RU" sz="1600" dirty="0">
                        <a:latin typeface="+mn-lt"/>
                      </a:endParaRPr>
                    </a:p>
                  </a:txBody>
                  <a:tcPr marL="91435" marR="91435" marT="45730" marB="45730"/>
                </a:tc>
                <a:tc hMerge="1">
                  <a:txBody>
                    <a:bodyPr/>
                    <a:lstStyle/>
                    <a:p>
                      <a:endParaRPr lang="ru-RU" dirty="0">
                        <a:latin typeface="+mn-lt"/>
                      </a:endParaRPr>
                    </a:p>
                  </a:txBody>
                  <a:tcPr/>
                </a:tc>
                <a:tc hMerge="1">
                  <a:txBody>
                    <a:bodyPr/>
                    <a:lstStyle/>
                    <a:p>
                      <a:endParaRPr lang="ru-RU" dirty="0">
                        <a:latin typeface="+mn-lt"/>
                      </a:endParaRPr>
                    </a:p>
                  </a:txBody>
                  <a:tcPr/>
                </a:tc>
                <a:tc>
                  <a:txBody>
                    <a:bodyPr/>
                    <a:lstStyle/>
                    <a:p>
                      <a:pPr algn="ctr"/>
                      <a:r>
                        <a:rPr lang="ru-RU" sz="1600" dirty="0"/>
                        <a:t>10</a:t>
                      </a:r>
                      <a:endParaRPr lang="ru-RU" sz="1600" dirty="0">
                        <a:latin typeface="+mn-lt"/>
                      </a:endParaRPr>
                    </a:p>
                  </a:txBody>
                  <a:tcPr marL="91435" marR="91435" marT="45730" marB="45730"/>
                </a:tc>
                <a:tc>
                  <a:txBody>
                    <a:bodyPr/>
                    <a:lstStyle/>
                    <a:p>
                      <a:pPr algn="ctr"/>
                      <a:r>
                        <a:rPr lang="ru-RU" sz="1600" dirty="0"/>
                        <a:t>10</a:t>
                      </a:r>
                      <a:endParaRPr lang="ru-RU" sz="1600" dirty="0">
                        <a:latin typeface="+mn-lt"/>
                      </a:endParaRPr>
                    </a:p>
                  </a:txBody>
                  <a:tcPr marL="91435" marR="91435" marT="45730" marB="45730"/>
                </a:tc>
                <a:tc>
                  <a:txBody>
                    <a:bodyPr/>
                    <a:lstStyle/>
                    <a:p>
                      <a:pPr algn="ctr"/>
                      <a:r>
                        <a:rPr lang="ru-RU" sz="1600" dirty="0"/>
                        <a:t>10</a:t>
                      </a:r>
                      <a:endParaRPr lang="ru-RU" sz="1600" dirty="0">
                        <a:latin typeface="+mn-lt"/>
                      </a:endParaRPr>
                    </a:p>
                  </a:txBody>
                  <a:tcPr marL="91435" marR="91435" marT="45730" marB="45730"/>
                </a:tc>
                <a:tc>
                  <a:txBody>
                    <a:bodyPr/>
                    <a:lstStyle/>
                    <a:p>
                      <a:pPr algn="ctr"/>
                      <a:r>
                        <a:rPr lang="ru-RU" sz="1600" dirty="0"/>
                        <a:t>10</a:t>
                      </a:r>
                      <a:endParaRPr lang="ru-RU" sz="1600" dirty="0">
                        <a:latin typeface="+mn-lt"/>
                      </a:endParaRPr>
                    </a:p>
                  </a:txBody>
                  <a:tcPr marL="91435" marR="91435" marT="45730" marB="45730"/>
                </a:tc>
                <a:tc>
                  <a:txBody>
                    <a:bodyPr/>
                    <a:lstStyle/>
                    <a:p>
                      <a:endParaRPr lang="ru-RU" sz="1600" dirty="0">
                        <a:latin typeface="+mn-lt"/>
                      </a:endParaRPr>
                    </a:p>
                  </a:txBody>
                  <a:tcPr marL="91435" marR="91435" marT="45730" marB="45730"/>
                </a:tc>
                <a:extLst>
                  <a:ext uri="{0D108BD9-81ED-4DB2-BD59-A6C34878D82A}">
                    <a16:rowId xmlns:a16="http://schemas.microsoft.com/office/drawing/2014/main" xmlns="" val="10006"/>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61E3A1-3966-4CAA-B99E-5F3D90A65E64}"/>
              </a:ext>
            </a:extLst>
          </p:cNvPr>
          <p:cNvSpPr>
            <a:spLocks noGrp="1"/>
          </p:cNvSpPr>
          <p:nvPr>
            <p:ph type="title"/>
          </p:nvPr>
        </p:nvSpPr>
        <p:spPr>
          <a:xfrm>
            <a:off x="690563" y="1133475"/>
            <a:ext cx="7477125" cy="517525"/>
          </a:xfrm>
        </p:spPr>
        <p:txBody>
          <a:bodyPr/>
          <a:lstStyle/>
          <a:p>
            <a:pPr>
              <a:defRPr/>
            </a:pPr>
            <a:r>
              <a:rPr lang="ru-RU" sz="2000" b="1" dirty="0">
                <a:latin typeface="+mn-lt"/>
              </a:rPr>
              <a:t>СТРУКТУРА РАБОЧЕЙ ПРОГРАММЫ ВНЕУРОЧНОЙ ДЕЯТЕЛЬНОСТИ</a:t>
            </a:r>
          </a:p>
        </p:txBody>
      </p:sp>
      <p:grpSp>
        <p:nvGrpSpPr>
          <p:cNvPr id="55" name="Группа 54">
            <a:extLst>
              <a:ext uri="{FF2B5EF4-FFF2-40B4-BE49-F238E27FC236}">
                <a16:creationId xmlns:a16="http://schemas.microsoft.com/office/drawing/2014/main" xmlns="" id="{02735B65-087C-4ADF-8CD7-7A63469A791B}"/>
              </a:ext>
            </a:extLst>
          </p:cNvPr>
          <p:cNvGrpSpPr/>
          <p:nvPr/>
        </p:nvGrpSpPr>
        <p:grpSpPr>
          <a:xfrm>
            <a:off x="596467" y="1658006"/>
            <a:ext cx="7795541" cy="3712433"/>
            <a:chOff x="368340" y="1491630"/>
            <a:chExt cx="8521843" cy="2772092"/>
          </a:xfrm>
          <a:noFill/>
        </p:grpSpPr>
        <p:sp>
          <p:nvSpPr>
            <p:cNvPr id="6" name="Скругленный прямоугольник 5">
              <a:extLst>
                <a:ext uri="{FF2B5EF4-FFF2-40B4-BE49-F238E27FC236}">
                  <a16:creationId xmlns:a16="http://schemas.microsoft.com/office/drawing/2014/main" xmlns="" id="{334E31F6-4C17-4713-8089-3C5369E454B6}"/>
                </a:ext>
              </a:extLst>
            </p:cNvPr>
            <p:cNvSpPr/>
            <p:nvPr/>
          </p:nvSpPr>
          <p:spPr>
            <a:xfrm>
              <a:off x="389818" y="1491630"/>
              <a:ext cx="8358648"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b="1" dirty="0"/>
                <a:t>1. Пояснительная записка, включающая: </a:t>
              </a:r>
            </a:p>
          </p:txBody>
        </p:sp>
        <p:sp>
          <p:nvSpPr>
            <p:cNvPr id="7" name="Скругленный прямоугольник 6">
              <a:extLst>
                <a:ext uri="{FF2B5EF4-FFF2-40B4-BE49-F238E27FC236}">
                  <a16:creationId xmlns:a16="http://schemas.microsoft.com/office/drawing/2014/main" xmlns="" id="{DD48A3D8-C52D-4164-AECF-AC66D9C19D5E}"/>
                </a:ext>
              </a:extLst>
            </p:cNvPr>
            <p:cNvSpPr/>
            <p:nvPr/>
          </p:nvSpPr>
          <p:spPr>
            <a:xfrm>
              <a:off x="368340" y="1938449"/>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цели обучения</a:t>
              </a:r>
            </a:p>
          </p:txBody>
        </p:sp>
        <p:sp>
          <p:nvSpPr>
            <p:cNvPr id="8" name="Скругленный прямоугольник 7">
              <a:extLst>
                <a:ext uri="{FF2B5EF4-FFF2-40B4-BE49-F238E27FC236}">
                  <a16:creationId xmlns:a16="http://schemas.microsoft.com/office/drawing/2014/main" xmlns="" id="{735B86DA-7B90-421B-B3D5-FE414B9E4B99}"/>
                </a:ext>
              </a:extLst>
            </p:cNvPr>
            <p:cNvSpPr/>
            <p:nvPr/>
          </p:nvSpPr>
          <p:spPr>
            <a:xfrm>
              <a:off x="3170207" y="1938449"/>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общая характеристика</a:t>
              </a:r>
            </a:p>
          </p:txBody>
        </p:sp>
        <p:sp>
          <p:nvSpPr>
            <p:cNvPr id="9" name="Скругленный прямоугольник 8">
              <a:extLst>
                <a:ext uri="{FF2B5EF4-FFF2-40B4-BE49-F238E27FC236}">
                  <a16:creationId xmlns:a16="http://schemas.microsoft.com/office/drawing/2014/main" xmlns="" id="{00CEAE6D-1694-4B6D-9E57-8BA47DC157F8}"/>
                </a:ext>
              </a:extLst>
            </p:cNvPr>
            <p:cNvSpPr/>
            <p:nvPr/>
          </p:nvSpPr>
          <p:spPr>
            <a:xfrm>
              <a:off x="6003145" y="1938449"/>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место в учебном плане</a:t>
              </a:r>
            </a:p>
          </p:txBody>
        </p:sp>
        <p:sp>
          <p:nvSpPr>
            <p:cNvPr id="10" name="Скругленный прямоугольник 9">
              <a:extLst>
                <a:ext uri="{FF2B5EF4-FFF2-40B4-BE49-F238E27FC236}">
                  <a16:creationId xmlns:a16="http://schemas.microsoft.com/office/drawing/2014/main" xmlns="" id="{4917EEB8-A4D5-40D9-9633-B720F139C488}"/>
                </a:ext>
              </a:extLst>
            </p:cNvPr>
            <p:cNvSpPr/>
            <p:nvPr/>
          </p:nvSpPr>
          <p:spPr>
            <a:xfrm>
              <a:off x="380803" y="2414712"/>
              <a:ext cx="8358646"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b="1" dirty="0"/>
                <a:t>2. Планируемые результаты освоения примерной рабочей программы</a:t>
              </a:r>
            </a:p>
          </p:txBody>
        </p:sp>
        <p:sp>
          <p:nvSpPr>
            <p:cNvPr id="11" name="Скругленный прямоугольник 10">
              <a:extLst>
                <a:ext uri="{FF2B5EF4-FFF2-40B4-BE49-F238E27FC236}">
                  <a16:creationId xmlns:a16="http://schemas.microsoft.com/office/drawing/2014/main" xmlns="" id="{25593BC7-A5CA-467B-8B64-0704AFEAA65D}"/>
                </a:ext>
              </a:extLst>
            </p:cNvPr>
            <p:cNvSpPr/>
            <p:nvPr/>
          </p:nvSpPr>
          <p:spPr>
            <a:xfrm>
              <a:off x="368340" y="2861531"/>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личностные</a:t>
              </a:r>
            </a:p>
          </p:txBody>
        </p:sp>
        <p:sp>
          <p:nvSpPr>
            <p:cNvPr id="12" name="Скругленный прямоугольник 11">
              <a:extLst>
                <a:ext uri="{FF2B5EF4-FFF2-40B4-BE49-F238E27FC236}">
                  <a16:creationId xmlns:a16="http://schemas.microsoft.com/office/drawing/2014/main" xmlns="" id="{3635444A-D693-4C87-83C9-DB4B4CF4F676}"/>
                </a:ext>
              </a:extLst>
            </p:cNvPr>
            <p:cNvSpPr/>
            <p:nvPr/>
          </p:nvSpPr>
          <p:spPr>
            <a:xfrm>
              <a:off x="6153878" y="2865284"/>
              <a:ext cx="2736305"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предметные</a:t>
              </a:r>
            </a:p>
            <a:p>
              <a:pPr algn="ctr">
                <a:defRPr/>
              </a:pPr>
              <a:r>
                <a:rPr lang="ru-RU" dirty="0"/>
                <a:t> (по годам обучения)</a:t>
              </a:r>
            </a:p>
          </p:txBody>
        </p:sp>
        <p:sp>
          <p:nvSpPr>
            <p:cNvPr id="13" name="Скругленный прямоугольник 12">
              <a:extLst>
                <a:ext uri="{FF2B5EF4-FFF2-40B4-BE49-F238E27FC236}">
                  <a16:creationId xmlns:a16="http://schemas.microsoft.com/office/drawing/2014/main" xmlns="" id="{85E64724-3869-45BF-B8F3-6A77C033F15C}"/>
                </a:ext>
              </a:extLst>
            </p:cNvPr>
            <p:cNvSpPr/>
            <p:nvPr/>
          </p:nvSpPr>
          <p:spPr>
            <a:xfrm>
              <a:off x="3266840" y="2861531"/>
              <a:ext cx="2736305"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err="1"/>
                <a:t>метапредметные</a:t>
              </a:r>
              <a:endParaRPr lang="ru-RU" dirty="0"/>
            </a:p>
          </p:txBody>
        </p:sp>
        <p:sp>
          <p:nvSpPr>
            <p:cNvPr id="14" name="Скругленный прямоугольник 13">
              <a:extLst>
                <a:ext uri="{FF2B5EF4-FFF2-40B4-BE49-F238E27FC236}">
                  <a16:creationId xmlns:a16="http://schemas.microsoft.com/office/drawing/2014/main" xmlns="" id="{1152DA4B-DC62-4A93-B8E6-BEEDC3276B98}"/>
                </a:ext>
              </a:extLst>
            </p:cNvPr>
            <p:cNvSpPr/>
            <p:nvPr/>
          </p:nvSpPr>
          <p:spPr>
            <a:xfrm>
              <a:off x="389818" y="3363838"/>
              <a:ext cx="8358646"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b="1" dirty="0"/>
                <a:t>3. Содержание учебных предметов по годам обучения</a:t>
              </a:r>
            </a:p>
          </p:txBody>
        </p:sp>
        <p:sp>
          <p:nvSpPr>
            <p:cNvPr id="15" name="Скругленный прямоугольник 14">
              <a:extLst>
                <a:ext uri="{FF2B5EF4-FFF2-40B4-BE49-F238E27FC236}">
                  <a16:creationId xmlns:a16="http://schemas.microsoft.com/office/drawing/2014/main" xmlns="" id="{56803A62-CAAF-43A9-BC78-54278AD47501}"/>
                </a:ext>
              </a:extLst>
            </p:cNvPr>
            <p:cNvSpPr/>
            <p:nvPr/>
          </p:nvSpPr>
          <p:spPr>
            <a:xfrm>
              <a:off x="389818" y="3889980"/>
              <a:ext cx="8358646"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spcAft>
                  <a:spcPts val="1200"/>
                </a:spcAft>
                <a:defRPr/>
              </a:pPr>
              <a:r>
                <a:rPr lang="ru-RU" b="1" dirty="0"/>
                <a:t>4. Тематическое планирование.</a:t>
              </a:r>
            </a:p>
          </p:txBody>
        </p:sp>
      </p:grpSp>
      <p:sp>
        <p:nvSpPr>
          <p:cNvPr id="16" name="Прямоугольник 15">
            <a:extLst>
              <a:ext uri="{FF2B5EF4-FFF2-40B4-BE49-F238E27FC236}">
                <a16:creationId xmlns:a16="http://schemas.microsoft.com/office/drawing/2014/main" xmlns="" id="{E33CFA04-5957-4EB1-8A70-D3100A024760}"/>
              </a:ext>
            </a:extLst>
          </p:cNvPr>
          <p:cNvSpPr/>
          <p:nvPr/>
        </p:nvSpPr>
        <p:spPr>
          <a:xfrm>
            <a:off x="1470025" y="5651500"/>
            <a:ext cx="2547938" cy="923925"/>
          </a:xfrm>
          <a:prstGeom prst="rect">
            <a:avLst/>
          </a:prstGeom>
        </p:spPr>
        <p:txBody>
          <a:bodyPr>
            <a:spAutoFit/>
          </a:bodyPr>
          <a:lstStyle/>
          <a:p>
            <a:pPr>
              <a:defRPr/>
            </a:pPr>
            <a:r>
              <a:rPr lang="ru-RU" dirty="0">
                <a:latin typeface="+mn-lt"/>
              </a:rPr>
              <a:t>должны содержать указание на форму проведения занятий</a:t>
            </a:r>
          </a:p>
        </p:txBody>
      </p:sp>
      <p:grpSp>
        <p:nvGrpSpPr>
          <p:cNvPr id="53253" name="Google Shape;1377;p47">
            <a:extLst>
              <a:ext uri="{FF2B5EF4-FFF2-40B4-BE49-F238E27FC236}">
                <a16:creationId xmlns:a16="http://schemas.microsoft.com/office/drawing/2014/main" xmlns="" id="{57EC7456-6AFB-4FBD-A03B-468271B4A66E}"/>
              </a:ext>
            </a:extLst>
          </p:cNvPr>
          <p:cNvGrpSpPr>
            <a:grpSpLocks/>
          </p:cNvGrpSpPr>
          <p:nvPr/>
        </p:nvGrpSpPr>
        <p:grpSpPr bwMode="auto">
          <a:xfrm>
            <a:off x="876300" y="5629275"/>
            <a:ext cx="461963" cy="492125"/>
            <a:chOff x="9901824" y="937343"/>
            <a:chExt cx="744273" cy="793950"/>
          </a:xfrm>
        </p:grpSpPr>
        <p:grpSp>
          <p:nvGrpSpPr>
            <p:cNvPr id="53279" name="Google Shape;1378;p47">
              <a:extLst>
                <a:ext uri="{FF2B5EF4-FFF2-40B4-BE49-F238E27FC236}">
                  <a16:creationId xmlns:a16="http://schemas.microsoft.com/office/drawing/2014/main" xmlns="" id="{C8CB9AE6-E90D-41E5-B0BD-97FC64FE1072}"/>
                </a:ext>
              </a:extLst>
            </p:cNvPr>
            <p:cNvGrpSpPr>
              <a:grpSpLocks/>
            </p:cNvGrpSpPr>
            <p:nvPr/>
          </p:nvGrpSpPr>
          <p:grpSpPr bwMode="auto">
            <a:xfrm>
              <a:off x="9901824" y="937343"/>
              <a:ext cx="744273" cy="793950"/>
              <a:chOff x="9901824" y="937343"/>
              <a:chExt cx="744273" cy="793950"/>
            </a:xfrm>
          </p:grpSpPr>
          <p:sp>
            <p:nvSpPr>
              <p:cNvPr id="53286" name="Google Shape;1379;p47">
                <a:extLst>
                  <a:ext uri="{FF2B5EF4-FFF2-40B4-BE49-F238E27FC236}">
                    <a16:creationId xmlns:a16="http://schemas.microsoft.com/office/drawing/2014/main" xmlns="" id="{57F0B546-CD28-479F-BF5F-5BD81A94F19A}"/>
                  </a:ext>
                </a:extLst>
              </p:cNvPr>
              <p:cNvSpPr>
                <a:spLocks/>
              </p:cNvSpPr>
              <p:nvPr/>
            </p:nvSpPr>
            <p:spPr bwMode="auto">
              <a:xfrm>
                <a:off x="10463799" y="1043794"/>
                <a:ext cx="76068" cy="75403"/>
              </a:xfrm>
              <a:custGeom>
                <a:avLst/>
                <a:gdLst>
                  <a:gd name="T0" fmla="*/ 6863 w 133"/>
                  <a:gd name="T1" fmla="*/ 75403 h 132"/>
                  <a:gd name="T2" fmla="*/ 2288 w 133"/>
                  <a:gd name="T3" fmla="*/ 73118 h 132"/>
                  <a:gd name="T4" fmla="*/ 2288 w 133"/>
                  <a:gd name="T5" fmla="*/ 65121 h 132"/>
                  <a:gd name="T6" fmla="*/ 64629 w 133"/>
                  <a:gd name="T7" fmla="*/ 2285 h 132"/>
                  <a:gd name="T8" fmla="*/ 73208 w 133"/>
                  <a:gd name="T9" fmla="*/ 2285 h 132"/>
                  <a:gd name="T10" fmla="*/ 73208 w 133"/>
                  <a:gd name="T11" fmla="*/ 10853 h 132"/>
                  <a:gd name="T12" fmla="*/ 10867 w 133"/>
                  <a:gd name="T13" fmla="*/ 73118 h 132"/>
                  <a:gd name="T14" fmla="*/ 6863 w 133"/>
                  <a:gd name="T15" fmla="*/ 75403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87" name="Google Shape;1380;p47">
                <a:extLst>
                  <a:ext uri="{FF2B5EF4-FFF2-40B4-BE49-F238E27FC236}">
                    <a16:creationId xmlns:a16="http://schemas.microsoft.com/office/drawing/2014/main" xmlns="" id="{1D500ECD-2635-41FC-83BB-5286D0E88E09}"/>
                  </a:ext>
                </a:extLst>
              </p:cNvPr>
              <p:cNvSpPr>
                <a:spLocks/>
              </p:cNvSpPr>
              <p:nvPr/>
            </p:nvSpPr>
            <p:spPr bwMode="auto">
              <a:xfrm>
                <a:off x="10546077" y="1303491"/>
                <a:ext cx="100020" cy="11976"/>
              </a:xfrm>
              <a:custGeom>
                <a:avLst/>
                <a:gdLst>
                  <a:gd name="T0" fmla="*/ 94305 w 175"/>
                  <a:gd name="T1" fmla="*/ 11976 h 21"/>
                  <a:gd name="T2" fmla="*/ 5715 w 175"/>
                  <a:gd name="T3" fmla="*/ 11976 h 21"/>
                  <a:gd name="T4" fmla="*/ 0 w 175"/>
                  <a:gd name="T5" fmla="*/ 6273 h 21"/>
                  <a:gd name="T6" fmla="*/ 5715 w 175"/>
                  <a:gd name="T7" fmla="*/ 0 h 21"/>
                  <a:gd name="T8" fmla="*/ 94305 w 175"/>
                  <a:gd name="T9" fmla="*/ 0 h 21"/>
                  <a:gd name="T10" fmla="*/ 100020 w 175"/>
                  <a:gd name="T11" fmla="*/ 6273 h 21"/>
                  <a:gd name="T12" fmla="*/ 94305 w 175"/>
                  <a:gd name="T13" fmla="*/ 1197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88" name="Google Shape;1381;p47">
                <a:extLst>
                  <a:ext uri="{FF2B5EF4-FFF2-40B4-BE49-F238E27FC236}">
                    <a16:creationId xmlns:a16="http://schemas.microsoft.com/office/drawing/2014/main" xmlns="" id="{9FFF9B70-FE60-4EDB-9FE7-387F2349C955}"/>
                  </a:ext>
                </a:extLst>
              </p:cNvPr>
              <p:cNvSpPr>
                <a:spLocks/>
              </p:cNvSpPr>
              <p:nvPr/>
            </p:nvSpPr>
            <p:spPr bwMode="auto">
              <a:xfrm>
                <a:off x="10463799" y="1499539"/>
                <a:ext cx="76068" cy="75625"/>
              </a:xfrm>
              <a:custGeom>
                <a:avLst/>
                <a:gdLst>
                  <a:gd name="T0" fmla="*/ 69205 w 133"/>
                  <a:gd name="T1" fmla="*/ 75625 h 132"/>
                  <a:gd name="T2" fmla="*/ 65201 w 133"/>
                  <a:gd name="T3" fmla="*/ 73906 h 132"/>
                  <a:gd name="T4" fmla="*/ 2860 w 133"/>
                  <a:gd name="T5" fmla="*/ 10885 h 132"/>
                  <a:gd name="T6" fmla="*/ 2860 w 133"/>
                  <a:gd name="T7" fmla="*/ 2292 h 132"/>
                  <a:gd name="T8" fmla="*/ 11439 w 133"/>
                  <a:gd name="T9" fmla="*/ 2292 h 132"/>
                  <a:gd name="T10" fmla="*/ 73780 w 133"/>
                  <a:gd name="T11" fmla="*/ 65312 h 132"/>
                  <a:gd name="T12" fmla="*/ 73780 w 133"/>
                  <a:gd name="T13" fmla="*/ 73906 h 132"/>
                  <a:gd name="T14" fmla="*/ 69205 w 133"/>
                  <a:gd name="T15" fmla="*/ 75625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89" name="Google Shape;1382;p47">
                <a:extLst>
                  <a:ext uri="{FF2B5EF4-FFF2-40B4-BE49-F238E27FC236}">
                    <a16:creationId xmlns:a16="http://schemas.microsoft.com/office/drawing/2014/main" xmlns="" id="{9638F55C-4D33-44D7-AF47-8C1F91F9453B}"/>
                  </a:ext>
                </a:extLst>
              </p:cNvPr>
              <p:cNvSpPr>
                <a:spLocks/>
              </p:cNvSpPr>
              <p:nvPr/>
            </p:nvSpPr>
            <p:spPr bwMode="auto">
              <a:xfrm>
                <a:off x="10008275" y="1500204"/>
                <a:ext cx="76068" cy="74960"/>
              </a:xfrm>
              <a:custGeom>
                <a:avLst/>
                <a:gdLst>
                  <a:gd name="T0" fmla="*/ 6863 w 133"/>
                  <a:gd name="T1" fmla="*/ 74960 h 131"/>
                  <a:gd name="T2" fmla="*/ 2860 w 133"/>
                  <a:gd name="T3" fmla="*/ 73243 h 131"/>
                  <a:gd name="T4" fmla="*/ 2860 w 133"/>
                  <a:gd name="T5" fmla="*/ 64660 h 131"/>
                  <a:gd name="T6" fmla="*/ 65201 w 133"/>
                  <a:gd name="T7" fmla="*/ 2289 h 131"/>
                  <a:gd name="T8" fmla="*/ 73780 w 133"/>
                  <a:gd name="T9" fmla="*/ 2289 h 131"/>
                  <a:gd name="T10" fmla="*/ 73780 w 133"/>
                  <a:gd name="T11" fmla="*/ 10872 h 131"/>
                  <a:gd name="T12" fmla="*/ 10867 w 133"/>
                  <a:gd name="T13" fmla="*/ 73243 h 131"/>
                  <a:gd name="T14" fmla="*/ 6863 w 133"/>
                  <a:gd name="T15" fmla="*/ 7496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90" name="Google Shape;1383;p47">
                <a:extLst>
                  <a:ext uri="{FF2B5EF4-FFF2-40B4-BE49-F238E27FC236}">
                    <a16:creationId xmlns:a16="http://schemas.microsoft.com/office/drawing/2014/main" xmlns="" id="{778758C2-4B0B-4877-A2DB-80168DDC94DF}"/>
                  </a:ext>
                </a:extLst>
              </p:cNvPr>
              <p:cNvSpPr>
                <a:spLocks/>
              </p:cNvSpPr>
              <p:nvPr/>
            </p:nvSpPr>
            <p:spPr bwMode="auto">
              <a:xfrm>
                <a:off x="9901824" y="1303934"/>
                <a:ext cx="100020" cy="11976"/>
              </a:xfrm>
              <a:custGeom>
                <a:avLst/>
                <a:gdLst>
                  <a:gd name="T0" fmla="*/ 94305 w 175"/>
                  <a:gd name="T1" fmla="*/ 11976 h 21"/>
                  <a:gd name="T2" fmla="*/ 5715 w 175"/>
                  <a:gd name="T3" fmla="*/ 11976 h 21"/>
                  <a:gd name="T4" fmla="*/ 0 w 175"/>
                  <a:gd name="T5" fmla="*/ 5703 h 21"/>
                  <a:gd name="T6" fmla="*/ 5715 w 175"/>
                  <a:gd name="T7" fmla="*/ 0 h 21"/>
                  <a:gd name="T8" fmla="*/ 94305 w 175"/>
                  <a:gd name="T9" fmla="*/ 0 h 21"/>
                  <a:gd name="T10" fmla="*/ 100020 w 175"/>
                  <a:gd name="T11" fmla="*/ 5703 h 21"/>
                  <a:gd name="T12" fmla="*/ 94305 w 175"/>
                  <a:gd name="T13" fmla="*/ 1197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91" name="Google Shape;1384;p47">
                <a:extLst>
                  <a:ext uri="{FF2B5EF4-FFF2-40B4-BE49-F238E27FC236}">
                    <a16:creationId xmlns:a16="http://schemas.microsoft.com/office/drawing/2014/main" xmlns="" id="{9E0AE02D-591A-45BE-A089-A4B8F8734041}"/>
                  </a:ext>
                </a:extLst>
              </p:cNvPr>
              <p:cNvSpPr>
                <a:spLocks/>
              </p:cNvSpPr>
              <p:nvPr/>
            </p:nvSpPr>
            <p:spPr bwMode="auto">
              <a:xfrm>
                <a:off x="10008275" y="1044237"/>
                <a:ext cx="75403" cy="74960"/>
              </a:xfrm>
              <a:custGeom>
                <a:avLst/>
                <a:gdLst>
                  <a:gd name="T0" fmla="*/ 69119 w 132"/>
                  <a:gd name="T1" fmla="*/ 74960 h 131"/>
                  <a:gd name="T2" fmla="*/ 64550 w 132"/>
                  <a:gd name="T3" fmla="*/ 73243 h 131"/>
                  <a:gd name="T4" fmla="*/ 2285 w 132"/>
                  <a:gd name="T5" fmla="*/ 10872 h 131"/>
                  <a:gd name="T6" fmla="*/ 2285 w 132"/>
                  <a:gd name="T7" fmla="*/ 2289 h 131"/>
                  <a:gd name="T8" fmla="*/ 10853 w 132"/>
                  <a:gd name="T9" fmla="*/ 2289 h 131"/>
                  <a:gd name="T10" fmla="*/ 73118 w 132"/>
                  <a:gd name="T11" fmla="*/ 64660 h 131"/>
                  <a:gd name="T12" fmla="*/ 73118 w 132"/>
                  <a:gd name="T13" fmla="*/ 73243 h 131"/>
                  <a:gd name="T14" fmla="*/ 69119 w 132"/>
                  <a:gd name="T15" fmla="*/ 7496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92" name="Google Shape;1385;p47">
                <a:extLst>
                  <a:ext uri="{FF2B5EF4-FFF2-40B4-BE49-F238E27FC236}">
                    <a16:creationId xmlns:a16="http://schemas.microsoft.com/office/drawing/2014/main" xmlns="" id="{D8BE9497-4470-45C2-A068-3F1351DB790E}"/>
                  </a:ext>
                </a:extLst>
              </p:cNvPr>
              <p:cNvSpPr>
                <a:spLocks/>
              </p:cNvSpPr>
              <p:nvPr/>
            </p:nvSpPr>
            <p:spPr bwMode="auto">
              <a:xfrm>
                <a:off x="10267751" y="937343"/>
                <a:ext cx="11976" cy="100020"/>
              </a:xfrm>
              <a:custGeom>
                <a:avLst/>
                <a:gdLst>
                  <a:gd name="T0" fmla="*/ 6273 w 21"/>
                  <a:gd name="T1" fmla="*/ 100020 h 175"/>
                  <a:gd name="T2" fmla="*/ 0 w 21"/>
                  <a:gd name="T3" fmla="*/ 94305 h 175"/>
                  <a:gd name="T4" fmla="*/ 0 w 21"/>
                  <a:gd name="T5" fmla="*/ 5715 h 175"/>
                  <a:gd name="T6" fmla="*/ 6273 w 21"/>
                  <a:gd name="T7" fmla="*/ 0 h 175"/>
                  <a:gd name="T8" fmla="*/ 11976 w 21"/>
                  <a:gd name="T9" fmla="*/ 5715 h 175"/>
                  <a:gd name="T10" fmla="*/ 11976 w 21"/>
                  <a:gd name="T11" fmla="*/ 94305 h 175"/>
                  <a:gd name="T12" fmla="*/ 6273 w 21"/>
                  <a:gd name="T13" fmla="*/ 10002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93" name="Google Shape;1386;p47">
                <a:extLst>
                  <a:ext uri="{FF2B5EF4-FFF2-40B4-BE49-F238E27FC236}">
                    <a16:creationId xmlns:a16="http://schemas.microsoft.com/office/drawing/2014/main" xmlns="" id="{72D908DB-8E26-470C-A661-76A058EC19B6}"/>
                  </a:ext>
                </a:extLst>
              </p:cNvPr>
              <p:cNvSpPr>
                <a:spLocks/>
              </p:cNvSpPr>
              <p:nvPr/>
            </p:nvSpPr>
            <p:spPr bwMode="auto">
              <a:xfrm>
                <a:off x="10183698" y="1629498"/>
                <a:ext cx="180080" cy="25726"/>
              </a:xfrm>
              <a:custGeom>
                <a:avLst/>
                <a:gdLst>
                  <a:gd name="T0" fmla="*/ 0 w 315"/>
                  <a:gd name="T1" fmla="*/ 13149 h 45"/>
                  <a:gd name="T2" fmla="*/ 12577 w 315"/>
                  <a:gd name="T3" fmla="*/ 25726 h 45"/>
                  <a:gd name="T4" fmla="*/ 167503 w 315"/>
                  <a:gd name="T5" fmla="*/ 25726 h 45"/>
                  <a:gd name="T6" fmla="*/ 180080 w 315"/>
                  <a:gd name="T7" fmla="*/ 13149 h 45"/>
                  <a:gd name="T8" fmla="*/ 180080 w 315"/>
                  <a:gd name="T9" fmla="*/ 13149 h 45"/>
                  <a:gd name="T10" fmla="*/ 167503 w 315"/>
                  <a:gd name="T11" fmla="*/ 0 h 45"/>
                  <a:gd name="T12" fmla="*/ 12577 w 315"/>
                  <a:gd name="T13" fmla="*/ 0 h 45"/>
                  <a:gd name="T14" fmla="*/ 0 w 315"/>
                  <a:gd name="T15" fmla="*/ 13149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94" name="Google Shape;1387;p47">
                <a:extLst>
                  <a:ext uri="{FF2B5EF4-FFF2-40B4-BE49-F238E27FC236}">
                    <a16:creationId xmlns:a16="http://schemas.microsoft.com/office/drawing/2014/main" xmlns="" id="{9E85B6F0-5546-4EFD-ACAA-09F994DD8BEE}"/>
                  </a:ext>
                </a:extLst>
              </p:cNvPr>
              <p:cNvSpPr>
                <a:spLocks/>
              </p:cNvSpPr>
              <p:nvPr/>
            </p:nvSpPr>
            <p:spPr bwMode="auto">
              <a:xfrm>
                <a:off x="10188356" y="1667865"/>
                <a:ext cx="170766" cy="25726"/>
              </a:xfrm>
              <a:custGeom>
                <a:avLst/>
                <a:gdLst>
                  <a:gd name="T0" fmla="*/ 0 w 299"/>
                  <a:gd name="T1" fmla="*/ 12577 h 45"/>
                  <a:gd name="T2" fmla="*/ 13136 w 299"/>
                  <a:gd name="T3" fmla="*/ 25726 h 45"/>
                  <a:gd name="T4" fmla="*/ 158201 w 299"/>
                  <a:gd name="T5" fmla="*/ 25726 h 45"/>
                  <a:gd name="T6" fmla="*/ 170766 w 299"/>
                  <a:gd name="T7" fmla="*/ 12577 h 45"/>
                  <a:gd name="T8" fmla="*/ 170766 w 299"/>
                  <a:gd name="T9" fmla="*/ 12577 h 45"/>
                  <a:gd name="T10" fmla="*/ 158201 w 299"/>
                  <a:gd name="T11" fmla="*/ 0 h 45"/>
                  <a:gd name="T12" fmla="*/ 13136 w 299"/>
                  <a:gd name="T13" fmla="*/ 0 h 45"/>
                  <a:gd name="T14" fmla="*/ 0 w 299"/>
                  <a:gd name="T15" fmla="*/ 12577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95" name="Google Shape;1388;p47">
                <a:extLst>
                  <a:ext uri="{FF2B5EF4-FFF2-40B4-BE49-F238E27FC236}">
                    <a16:creationId xmlns:a16="http://schemas.microsoft.com/office/drawing/2014/main" xmlns="" id="{A82578F0-8C71-4449-BB9D-E5CE3BC5E71B}"/>
                  </a:ext>
                </a:extLst>
              </p:cNvPr>
              <p:cNvSpPr>
                <a:spLocks/>
              </p:cNvSpPr>
              <p:nvPr/>
            </p:nvSpPr>
            <p:spPr bwMode="auto">
              <a:xfrm>
                <a:off x="10212751" y="1705567"/>
                <a:ext cx="122419" cy="25726"/>
              </a:xfrm>
              <a:custGeom>
                <a:avLst/>
                <a:gdLst>
                  <a:gd name="T0" fmla="*/ 0 w 214"/>
                  <a:gd name="T1" fmla="*/ 13149 h 45"/>
                  <a:gd name="T2" fmla="*/ 12585 w 214"/>
                  <a:gd name="T3" fmla="*/ 25726 h 45"/>
                  <a:gd name="T4" fmla="*/ 109834 w 214"/>
                  <a:gd name="T5" fmla="*/ 25726 h 45"/>
                  <a:gd name="T6" fmla="*/ 122419 w 214"/>
                  <a:gd name="T7" fmla="*/ 13149 h 45"/>
                  <a:gd name="T8" fmla="*/ 122419 w 214"/>
                  <a:gd name="T9" fmla="*/ 13149 h 45"/>
                  <a:gd name="T10" fmla="*/ 109834 w 214"/>
                  <a:gd name="T11" fmla="*/ 0 h 45"/>
                  <a:gd name="T12" fmla="*/ 12585 w 214"/>
                  <a:gd name="T13" fmla="*/ 0 h 45"/>
                  <a:gd name="T14" fmla="*/ 0 w 214"/>
                  <a:gd name="T15" fmla="*/ 13149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grpSp>
        <p:sp>
          <p:nvSpPr>
            <p:cNvPr id="20" name="Google Shape;1389;p47">
              <a:extLst>
                <a:ext uri="{FF2B5EF4-FFF2-40B4-BE49-F238E27FC236}">
                  <a16:creationId xmlns:a16="http://schemas.microsoft.com/office/drawing/2014/main" xmlns="" id="{74916A9F-BDB6-4355-84EF-47ADA2F334AB}"/>
                </a:ext>
              </a:extLst>
            </p:cNvPr>
            <p:cNvSpPr/>
            <p:nvPr/>
          </p:nvSpPr>
          <p:spPr>
            <a:xfrm>
              <a:off x="10047610" y="1221629"/>
              <a:ext cx="217398" cy="204890"/>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sp>
          <p:nvSpPr>
            <p:cNvPr id="53281" name="Google Shape;1390;p47">
              <a:extLst>
                <a:ext uri="{FF2B5EF4-FFF2-40B4-BE49-F238E27FC236}">
                  <a16:creationId xmlns:a16="http://schemas.microsoft.com/office/drawing/2014/main" xmlns="" id="{B4403A88-3D3F-4029-B4C7-FA21BD344FDA}"/>
                </a:ext>
              </a:extLst>
            </p:cNvPr>
            <p:cNvSpPr>
              <a:spLocks/>
            </p:cNvSpPr>
            <p:nvPr/>
          </p:nvSpPr>
          <p:spPr bwMode="auto">
            <a:xfrm>
              <a:off x="10063053" y="1080830"/>
              <a:ext cx="205806" cy="250604"/>
            </a:xfrm>
            <a:custGeom>
              <a:avLst/>
              <a:gdLst>
                <a:gd name="T0" fmla="*/ 0 w 360"/>
                <a:gd name="T1" fmla="*/ 131596 h 438"/>
                <a:gd name="T2" fmla="*/ 205806 w 360"/>
                <a:gd name="T3" fmla="*/ 250604 h 438"/>
                <a:gd name="T4" fmla="*/ 205806 w 360"/>
                <a:gd name="T5" fmla="*/ 0 h 438"/>
                <a:gd name="T6" fmla="*/ 0 w 360"/>
                <a:gd name="T7" fmla="*/ 13159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82" name="Google Shape;1391;p47">
              <a:extLst>
                <a:ext uri="{FF2B5EF4-FFF2-40B4-BE49-F238E27FC236}">
                  <a16:creationId xmlns:a16="http://schemas.microsoft.com/office/drawing/2014/main" xmlns="" id="{FB5FD22F-8A79-4ABE-A892-7C5C722C923C}"/>
                </a:ext>
              </a:extLst>
            </p:cNvPr>
            <p:cNvSpPr>
              <a:spLocks/>
            </p:cNvSpPr>
            <p:nvPr/>
          </p:nvSpPr>
          <p:spPr bwMode="auto">
            <a:xfrm>
              <a:off x="10276400" y="1080830"/>
              <a:ext cx="208024" cy="250604"/>
            </a:xfrm>
            <a:custGeom>
              <a:avLst/>
              <a:gdLst>
                <a:gd name="T0" fmla="*/ 0 w 364"/>
                <a:gd name="T1" fmla="*/ 0 h 438"/>
                <a:gd name="T2" fmla="*/ 0 w 364"/>
                <a:gd name="T3" fmla="*/ 250604 h 438"/>
                <a:gd name="T4" fmla="*/ 208024 w 364"/>
                <a:gd name="T5" fmla="*/ 130451 h 438"/>
                <a:gd name="T6" fmla="*/ 0 w 364"/>
                <a:gd name="T7" fmla="*/ 0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23" name="Google Shape;1392;p47">
              <a:extLst>
                <a:ext uri="{FF2B5EF4-FFF2-40B4-BE49-F238E27FC236}">
                  <a16:creationId xmlns:a16="http://schemas.microsoft.com/office/drawing/2014/main" xmlns="" id="{7F6C8E0F-786D-423E-8913-A0BA0FC28EDE}"/>
                </a:ext>
              </a:extLst>
            </p:cNvPr>
            <p:cNvSpPr/>
            <p:nvPr/>
          </p:nvSpPr>
          <p:spPr>
            <a:xfrm>
              <a:off x="10280354" y="1219067"/>
              <a:ext cx="219957" cy="207452"/>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sp>
          <p:nvSpPr>
            <p:cNvPr id="24" name="Google Shape;1393;p47">
              <a:extLst>
                <a:ext uri="{FF2B5EF4-FFF2-40B4-BE49-F238E27FC236}">
                  <a16:creationId xmlns:a16="http://schemas.microsoft.com/office/drawing/2014/main" xmlns="" id="{E31F5636-0C2B-4202-B9E5-705145FF8ABE}"/>
                </a:ext>
              </a:extLst>
            </p:cNvPr>
            <p:cNvSpPr/>
            <p:nvPr/>
          </p:nvSpPr>
          <p:spPr>
            <a:xfrm>
              <a:off x="10116665" y="1344563"/>
              <a:ext cx="153458" cy="268918"/>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sp>
          <p:nvSpPr>
            <p:cNvPr id="25" name="Google Shape;1394;p47">
              <a:extLst>
                <a:ext uri="{FF2B5EF4-FFF2-40B4-BE49-F238E27FC236}">
                  <a16:creationId xmlns:a16="http://schemas.microsoft.com/office/drawing/2014/main" xmlns="" id="{306856A5-3540-443C-8411-F905DA4DB672}"/>
                </a:ext>
              </a:extLst>
            </p:cNvPr>
            <p:cNvSpPr/>
            <p:nvPr/>
          </p:nvSpPr>
          <p:spPr>
            <a:xfrm>
              <a:off x="10275239" y="1344563"/>
              <a:ext cx="156017" cy="268918"/>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grpSp>
      <p:grpSp>
        <p:nvGrpSpPr>
          <p:cNvPr id="53254" name="Google Shape;1377;p47">
            <a:extLst>
              <a:ext uri="{FF2B5EF4-FFF2-40B4-BE49-F238E27FC236}">
                <a16:creationId xmlns:a16="http://schemas.microsoft.com/office/drawing/2014/main" xmlns="" id="{323C115E-5132-4372-A19D-1BA01029F4E3}"/>
              </a:ext>
            </a:extLst>
          </p:cNvPr>
          <p:cNvGrpSpPr>
            <a:grpSpLocks/>
          </p:cNvGrpSpPr>
          <p:nvPr/>
        </p:nvGrpSpPr>
        <p:grpSpPr bwMode="auto">
          <a:xfrm>
            <a:off x="4667250" y="5622925"/>
            <a:ext cx="460375" cy="492125"/>
            <a:chOff x="9901824" y="937343"/>
            <a:chExt cx="744273" cy="793950"/>
          </a:xfrm>
        </p:grpSpPr>
        <p:grpSp>
          <p:nvGrpSpPr>
            <p:cNvPr id="53262" name="Google Shape;1378;p47">
              <a:extLst>
                <a:ext uri="{FF2B5EF4-FFF2-40B4-BE49-F238E27FC236}">
                  <a16:creationId xmlns:a16="http://schemas.microsoft.com/office/drawing/2014/main" xmlns="" id="{65D94572-2B1E-4C99-B5D2-04EA472C4823}"/>
                </a:ext>
              </a:extLst>
            </p:cNvPr>
            <p:cNvGrpSpPr>
              <a:grpSpLocks/>
            </p:cNvGrpSpPr>
            <p:nvPr/>
          </p:nvGrpSpPr>
          <p:grpSpPr bwMode="auto">
            <a:xfrm>
              <a:off x="9901824" y="937343"/>
              <a:ext cx="744273" cy="793950"/>
              <a:chOff x="9901824" y="937343"/>
              <a:chExt cx="744273" cy="793950"/>
            </a:xfrm>
          </p:grpSpPr>
          <p:sp>
            <p:nvSpPr>
              <p:cNvPr id="53269" name="Google Shape;1379;p47">
                <a:extLst>
                  <a:ext uri="{FF2B5EF4-FFF2-40B4-BE49-F238E27FC236}">
                    <a16:creationId xmlns:a16="http://schemas.microsoft.com/office/drawing/2014/main" xmlns="" id="{886AE19C-3122-4886-95FD-8ED7C73D3FEE}"/>
                  </a:ext>
                </a:extLst>
              </p:cNvPr>
              <p:cNvSpPr>
                <a:spLocks/>
              </p:cNvSpPr>
              <p:nvPr/>
            </p:nvSpPr>
            <p:spPr bwMode="auto">
              <a:xfrm>
                <a:off x="10463799" y="1043794"/>
                <a:ext cx="76068" cy="75403"/>
              </a:xfrm>
              <a:custGeom>
                <a:avLst/>
                <a:gdLst>
                  <a:gd name="T0" fmla="*/ 6863 w 133"/>
                  <a:gd name="T1" fmla="*/ 75403 h 132"/>
                  <a:gd name="T2" fmla="*/ 2288 w 133"/>
                  <a:gd name="T3" fmla="*/ 73118 h 132"/>
                  <a:gd name="T4" fmla="*/ 2288 w 133"/>
                  <a:gd name="T5" fmla="*/ 65121 h 132"/>
                  <a:gd name="T6" fmla="*/ 64629 w 133"/>
                  <a:gd name="T7" fmla="*/ 2285 h 132"/>
                  <a:gd name="T8" fmla="*/ 73208 w 133"/>
                  <a:gd name="T9" fmla="*/ 2285 h 132"/>
                  <a:gd name="T10" fmla="*/ 73208 w 133"/>
                  <a:gd name="T11" fmla="*/ 10853 h 132"/>
                  <a:gd name="T12" fmla="*/ 10867 w 133"/>
                  <a:gd name="T13" fmla="*/ 73118 h 132"/>
                  <a:gd name="T14" fmla="*/ 6863 w 133"/>
                  <a:gd name="T15" fmla="*/ 75403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0" name="Google Shape;1380;p47">
                <a:extLst>
                  <a:ext uri="{FF2B5EF4-FFF2-40B4-BE49-F238E27FC236}">
                    <a16:creationId xmlns:a16="http://schemas.microsoft.com/office/drawing/2014/main" xmlns="" id="{3587DAEF-8E3B-4B46-9DA0-E5334853405F}"/>
                  </a:ext>
                </a:extLst>
              </p:cNvPr>
              <p:cNvSpPr>
                <a:spLocks/>
              </p:cNvSpPr>
              <p:nvPr/>
            </p:nvSpPr>
            <p:spPr bwMode="auto">
              <a:xfrm>
                <a:off x="10546077" y="1303491"/>
                <a:ext cx="100020" cy="11976"/>
              </a:xfrm>
              <a:custGeom>
                <a:avLst/>
                <a:gdLst>
                  <a:gd name="T0" fmla="*/ 94305 w 175"/>
                  <a:gd name="T1" fmla="*/ 11976 h 21"/>
                  <a:gd name="T2" fmla="*/ 5715 w 175"/>
                  <a:gd name="T3" fmla="*/ 11976 h 21"/>
                  <a:gd name="T4" fmla="*/ 0 w 175"/>
                  <a:gd name="T5" fmla="*/ 6273 h 21"/>
                  <a:gd name="T6" fmla="*/ 5715 w 175"/>
                  <a:gd name="T7" fmla="*/ 0 h 21"/>
                  <a:gd name="T8" fmla="*/ 94305 w 175"/>
                  <a:gd name="T9" fmla="*/ 0 h 21"/>
                  <a:gd name="T10" fmla="*/ 100020 w 175"/>
                  <a:gd name="T11" fmla="*/ 6273 h 21"/>
                  <a:gd name="T12" fmla="*/ 94305 w 175"/>
                  <a:gd name="T13" fmla="*/ 1197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1" name="Google Shape;1381;p47">
                <a:extLst>
                  <a:ext uri="{FF2B5EF4-FFF2-40B4-BE49-F238E27FC236}">
                    <a16:creationId xmlns:a16="http://schemas.microsoft.com/office/drawing/2014/main" xmlns="" id="{037B541A-769E-4938-841F-39520AEB251E}"/>
                  </a:ext>
                </a:extLst>
              </p:cNvPr>
              <p:cNvSpPr>
                <a:spLocks/>
              </p:cNvSpPr>
              <p:nvPr/>
            </p:nvSpPr>
            <p:spPr bwMode="auto">
              <a:xfrm>
                <a:off x="10463799" y="1499539"/>
                <a:ext cx="76068" cy="75625"/>
              </a:xfrm>
              <a:custGeom>
                <a:avLst/>
                <a:gdLst>
                  <a:gd name="T0" fmla="*/ 69205 w 133"/>
                  <a:gd name="T1" fmla="*/ 75625 h 132"/>
                  <a:gd name="T2" fmla="*/ 65201 w 133"/>
                  <a:gd name="T3" fmla="*/ 73906 h 132"/>
                  <a:gd name="T4" fmla="*/ 2860 w 133"/>
                  <a:gd name="T5" fmla="*/ 10885 h 132"/>
                  <a:gd name="T6" fmla="*/ 2860 w 133"/>
                  <a:gd name="T7" fmla="*/ 2292 h 132"/>
                  <a:gd name="T8" fmla="*/ 11439 w 133"/>
                  <a:gd name="T9" fmla="*/ 2292 h 132"/>
                  <a:gd name="T10" fmla="*/ 73780 w 133"/>
                  <a:gd name="T11" fmla="*/ 65312 h 132"/>
                  <a:gd name="T12" fmla="*/ 73780 w 133"/>
                  <a:gd name="T13" fmla="*/ 73906 h 132"/>
                  <a:gd name="T14" fmla="*/ 69205 w 133"/>
                  <a:gd name="T15" fmla="*/ 75625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2" name="Google Shape;1382;p47">
                <a:extLst>
                  <a:ext uri="{FF2B5EF4-FFF2-40B4-BE49-F238E27FC236}">
                    <a16:creationId xmlns:a16="http://schemas.microsoft.com/office/drawing/2014/main" xmlns="" id="{20870149-B367-4DA1-8600-4707A87D8DC6}"/>
                  </a:ext>
                </a:extLst>
              </p:cNvPr>
              <p:cNvSpPr>
                <a:spLocks/>
              </p:cNvSpPr>
              <p:nvPr/>
            </p:nvSpPr>
            <p:spPr bwMode="auto">
              <a:xfrm>
                <a:off x="10008275" y="1500204"/>
                <a:ext cx="76068" cy="74960"/>
              </a:xfrm>
              <a:custGeom>
                <a:avLst/>
                <a:gdLst>
                  <a:gd name="T0" fmla="*/ 6863 w 133"/>
                  <a:gd name="T1" fmla="*/ 74960 h 131"/>
                  <a:gd name="T2" fmla="*/ 2860 w 133"/>
                  <a:gd name="T3" fmla="*/ 73243 h 131"/>
                  <a:gd name="T4" fmla="*/ 2860 w 133"/>
                  <a:gd name="T5" fmla="*/ 64660 h 131"/>
                  <a:gd name="T6" fmla="*/ 65201 w 133"/>
                  <a:gd name="T7" fmla="*/ 2289 h 131"/>
                  <a:gd name="T8" fmla="*/ 73780 w 133"/>
                  <a:gd name="T9" fmla="*/ 2289 h 131"/>
                  <a:gd name="T10" fmla="*/ 73780 w 133"/>
                  <a:gd name="T11" fmla="*/ 10872 h 131"/>
                  <a:gd name="T12" fmla="*/ 10867 w 133"/>
                  <a:gd name="T13" fmla="*/ 73243 h 131"/>
                  <a:gd name="T14" fmla="*/ 6863 w 133"/>
                  <a:gd name="T15" fmla="*/ 7496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3" name="Google Shape;1383;p47">
                <a:extLst>
                  <a:ext uri="{FF2B5EF4-FFF2-40B4-BE49-F238E27FC236}">
                    <a16:creationId xmlns:a16="http://schemas.microsoft.com/office/drawing/2014/main" xmlns="" id="{37BB6C1E-1AA3-4395-AD2F-6E965173BA15}"/>
                  </a:ext>
                </a:extLst>
              </p:cNvPr>
              <p:cNvSpPr>
                <a:spLocks/>
              </p:cNvSpPr>
              <p:nvPr/>
            </p:nvSpPr>
            <p:spPr bwMode="auto">
              <a:xfrm>
                <a:off x="9901824" y="1303934"/>
                <a:ext cx="100020" cy="11976"/>
              </a:xfrm>
              <a:custGeom>
                <a:avLst/>
                <a:gdLst>
                  <a:gd name="T0" fmla="*/ 94305 w 175"/>
                  <a:gd name="T1" fmla="*/ 11976 h 21"/>
                  <a:gd name="T2" fmla="*/ 5715 w 175"/>
                  <a:gd name="T3" fmla="*/ 11976 h 21"/>
                  <a:gd name="T4" fmla="*/ 0 w 175"/>
                  <a:gd name="T5" fmla="*/ 5703 h 21"/>
                  <a:gd name="T6" fmla="*/ 5715 w 175"/>
                  <a:gd name="T7" fmla="*/ 0 h 21"/>
                  <a:gd name="T8" fmla="*/ 94305 w 175"/>
                  <a:gd name="T9" fmla="*/ 0 h 21"/>
                  <a:gd name="T10" fmla="*/ 100020 w 175"/>
                  <a:gd name="T11" fmla="*/ 5703 h 21"/>
                  <a:gd name="T12" fmla="*/ 94305 w 175"/>
                  <a:gd name="T13" fmla="*/ 11976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4" name="Google Shape;1384;p47">
                <a:extLst>
                  <a:ext uri="{FF2B5EF4-FFF2-40B4-BE49-F238E27FC236}">
                    <a16:creationId xmlns:a16="http://schemas.microsoft.com/office/drawing/2014/main" xmlns="" id="{19E5BD58-2195-4E00-87EC-FDE883AFA969}"/>
                  </a:ext>
                </a:extLst>
              </p:cNvPr>
              <p:cNvSpPr>
                <a:spLocks/>
              </p:cNvSpPr>
              <p:nvPr/>
            </p:nvSpPr>
            <p:spPr bwMode="auto">
              <a:xfrm>
                <a:off x="10008275" y="1044237"/>
                <a:ext cx="75403" cy="74960"/>
              </a:xfrm>
              <a:custGeom>
                <a:avLst/>
                <a:gdLst>
                  <a:gd name="T0" fmla="*/ 69119 w 132"/>
                  <a:gd name="T1" fmla="*/ 74960 h 131"/>
                  <a:gd name="T2" fmla="*/ 64550 w 132"/>
                  <a:gd name="T3" fmla="*/ 73243 h 131"/>
                  <a:gd name="T4" fmla="*/ 2285 w 132"/>
                  <a:gd name="T5" fmla="*/ 10872 h 131"/>
                  <a:gd name="T6" fmla="*/ 2285 w 132"/>
                  <a:gd name="T7" fmla="*/ 2289 h 131"/>
                  <a:gd name="T8" fmla="*/ 10853 w 132"/>
                  <a:gd name="T9" fmla="*/ 2289 h 131"/>
                  <a:gd name="T10" fmla="*/ 73118 w 132"/>
                  <a:gd name="T11" fmla="*/ 64660 h 131"/>
                  <a:gd name="T12" fmla="*/ 73118 w 132"/>
                  <a:gd name="T13" fmla="*/ 73243 h 131"/>
                  <a:gd name="T14" fmla="*/ 69119 w 132"/>
                  <a:gd name="T15" fmla="*/ 7496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5" name="Google Shape;1385;p47">
                <a:extLst>
                  <a:ext uri="{FF2B5EF4-FFF2-40B4-BE49-F238E27FC236}">
                    <a16:creationId xmlns:a16="http://schemas.microsoft.com/office/drawing/2014/main" xmlns="" id="{B641A588-4D1F-46D1-B69A-5BB7A259C79C}"/>
                  </a:ext>
                </a:extLst>
              </p:cNvPr>
              <p:cNvSpPr>
                <a:spLocks/>
              </p:cNvSpPr>
              <p:nvPr/>
            </p:nvSpPr>
            <p:spPr bwMode="auto">
              <a:xfrm>
                <a:off x="10267751" y="937343"/>
                <a:ext cx="11976" cy="100020"/>
              </a:xfrm>
              <a:custGeom>
                <a:avLst/>
                <a:gdLst>
                  <a:gd name="T0" fmla="*/ 6273 w 21"/>
                  <a:gd name="T1" fmla="*/ 100020 h 175"/>
                  <a:gd name="T2" fmla="*/ 0 w 21"/>
                  <a:gd name="T3" fmla="*/ 94305 h 175"/>
                  <a:gd name="T4" fmla="*/ 0 w 21"/>
                  <a:gd name="T5" fmla="*/ 5715 h 175"/>
                  <a:gd name="T6" fmla="*/ 6273 w 21"/>
                  <a:gd name="T7" fmla="*/ 0 h 175"/>
                  <a:gd name="T8" fmla="*/ 11976 w 21"/>
                  <a:gd name="T9" fmla="*/ 5715 h 175"/>
                  <a:gd name="T10" fmla="*/ 11976 w 21"/>
                  <a:gd name="T11" fmla="*/ 94305 h 175"/>
                  <a:gd name="T12" fmla="*/ 6273 w 21"/>
                  <a:gd name="T13" fmla="*/ 10002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6" name="Google Shape;1386;p47">
                <a:extLst>
                  <a:ext uri="{FF2B5EF4-FFF2-40B4-BE49-F238E27FC236}">
                    <a16:creationId xmlns:a16="http://schemas.microsoft.com/office/drawing/2014/main" xmlns="" id="{C5364C64-80F2-4BF0-AE84-2C099161CA6E}"/>
                  </a:ext>
                </a:extLst>
              </p:cNvPr>
              <p:cNvSpPr>
                <a:spLocks/>
              </p:cNvSpPr>
              <p:nvPr/>
            </p:nvSpPr>
            <p:spPr bwMode="auto">
              <a:xfrm>
                <a:off x="10183698" y="1629498"/>
                <a:ext cx="180080" cy="25726"/>
              </a:xfrm>
              <a:custGeom>
                <a:avLst/>
                <a:gdLst>
                  <a:gd name="T0" fmla="*/ 0 w 315"/>
                  <a:gd name="T1" fmla="*/ 13149 h 45"/>
                  <a:gd name="T2" fmla="*/ 12577 w 315"/>
                  <a:gd name="T3" fmla="*/ 25726 h 45"/>
                  <a:gd name="T4" fmla="*/ 167503 w 315"/>
                  <a:gd name="T5" fmla="*/ 25726 h 45"/>
                  <a:gd name="T6" fmla="*/ 180080 w 315"/>
                  <a:gd name="T7" fmla="*/ 13149 h 45"/>
                  <a:gd name="T8" fmla="*/ 180080 w 315"/>
                  <a:gd name="T9" fmla="*/ 13149 h 45"/>
                  <a:gd name="T10" fmla="*/ 167503 w 315"/>
                  <a:gd name="T11" fmla="*/ 0 h 45"/>
                  <a:gd name="T12" fmla="*/ 12577 w 315"/>
                  <a:gd name="T13" fmla="*/ 0 h 45"/>
                  <a:gd name="T14" fmla="*/ 0 w 315"/>
                  <a:gd name="T15" fmla="*/ 13149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7" name="Google Shape;1387;p47">
                <a:extLst>
                  <a:ext uri="{FF2B5EF4-FFF2-40B4-BE49-F238E27FC236}">
                    <a16:creationId xmlns:a16="http://schemas.microsoft.com/office/drawing/2014/main" xmlns="" id="{618D4E2E-C370-4FB9-9C1E-06CC07A417BA}"/>
                  </a:ext>
                </a:extLst>
              </p:cNvPr>
              <p:cNvSpPr>
                <a:spLocks/>
              </p:cNvSpPr>
              <p:nvPr/>
            </p:nvSpPr>
            <p:spPr bwMode="auto">
              <a:xfrm>
                <a:off x="10188356" y="1667865"/>
                <a:ext cx="170766" cy="25726"/>
              </a:xfrm>
              <a:custGeom>
                <a:avLst/>
                <a:gdLst>
                  <a:gd name="T0" fmla="*/ 0 w 299"/>
                  <a:gd name="T1" fmla="*/ 12577 h 45"/>
                  <a:gd name="T2" fmla="*/ 13136 w 299"/>
                  <a:gd name="T3" fmla="*/ 25726 h 45"/>
                  <a:gd name="T4" fmla="*/ 158201 w 299"/>
                  <a:gd name="T5" fmla="*/ 25726 h 45"/>
                  <a:gd name="T6" fmla="*/ 170766 w 299"/>
                  <a:gd name="T7" fmla="*/ 12577 h 45"/>
                  <a:gd name="T8" fmla="*/ 170766 w 299"/>
                  <a:gd name="T9" fmla="*/ 12577 h 45"/>
                  <a:gd name="T10" fmla="*/ 158201 w 299"/>
                  <a:gd name="T11" fmla="*/ 0 h 45"/>
                  <a:gd name="T12" fmla="*/ 13136 w 299"/>
                  <a:gd name="T13" fmla="*/ 0 h 45"/>
                  <a:gd name="T14" fmla="*/ 0 w 299"/>
                  <a:gd name="T15" fmla="*/ 12577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78" name="Google Shape;1388;p47">
                <a:extLst>
                  <a:ext uri="{FF2B5EF4-FFF2-40B4-BE49-F238E27FC236}">
                    <a16:creationId xmlns:a16="http://schemas.microsoft.com/office/drawing/2014/main" xmlns="" id="{B89654EA-7699-4CA1-A605-2664E761A87F}"/>
                  </a:ext>
                </a:extLst>
              </p:cNvPr>
              <p:cNvSpPr>
                <a:spLocks/>
              </p:cNvSpPr>
              <p:nvPr/>
            </p:nvSpPr>
            <p:spPr bwMode="auto">
              <a:xfrm>
                <a:off x="10212751" y="1705567"/>
                <a:ext cx="122419" cy="25726"/>
              </a:xfrm>
              <a:custGeom>
                <a:avLst/>
                <a:gdLst>
                  <a:gd name="T0" fmla="*/ 0 w 214"/>
                  <a:gd name="T1" fmla="*/ 13149 h 45"/>
                  <a:gd name="T2" fmla="*/ 12585 w 214"/>
                  <a:gd name="T3" fmla="*/ 25726 h 45"/>
                  <a:gd name="T4" fmla="*/ 109834 w 214"/>
                  <a:gd name="T5" fmla="*/ 25726 h 45"/>
                  <a:gd name="T6" fmla="*/ 122419 w 214"/>
                  <a:gd name="T7" fmla="*/ 13149 h 45"/>
                  <a:gd name="T8" fmla="*/ 122419 w 214"/>
                  <a:gd name="T9" fmla="*/ 13149 h 45"/>
                  <a:gd name="T10" fmla="*/ 109834 w 214"/>
                  <a:gd name="T11" fmla="*/ 0 h 45"/>
                  <a:gd name="T12" fmla="*/ 12585 w 214"/>
                  <a:gd name="T13" fmla="*/ 0 h 45"/>
                  <a:gd name="T14" fmla="*/ 0 w 214"/>
                  <a:gd name="T15" fmla="*/ 13149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grpSp>
        <p:sp>
          <p:nvSpPr>
            <p:cNvPr id="38" name="Google Shape;1389;p47">
              <a:extLst>
                <a:ext uri="{FF2B5EF4-FFF2-40B4-BE49-F238E27FC236}">
                  <a16:creationId xmlns:a16="http://schemas.microsoft.com/office/drawing/2014/main" xmlns="" id="{D8319948-D211-492C-81AD-FD5D069D52B6}"/>
                </a:ext>
              </a:extLst>
            </p:cNvPr>
            <p:cNvSpPr/>
            <p:nvPr/>
          </p:nvSpPr>
          <p:spPr>
            <a:xfrm>
              <a:off x="10048113" y="1221629"/>
              <a:ext cx="215583" cy="204890"/>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sp>
          <p:nvSpPr>
            <p:cNvPr id="53264" name="Google Shape;1390;p47">
              <a:extLst>
                <a:ext uri="{FF2B5EF4-FFF2-40B4-BE49-F238E27FC236}">
                  <a16:creationId xmlns:a16="http://schemas.microsoft.com/office/drawing/2014/main" xmlns="" id="{87E86CA9-60F6-42E2-ABC4-9EBE32904AD8}"/>
                </a:ext>
              </a:extLst>
            </p:cNvPr>
            <p:cNvSpPr>
              <a:spLocks/>
            </p:cNvSpPr>
            <p:nvPr/>
          </p:nvSpPr>
          <p:spPr bwMode="auto">
            <a:xfrm>
              <a:off x="10063053" y="1080830"/>
              <a:ext cx="205806" cy="250604"/>
            </a:xfrm>
            <a:custGeom>
              <a:avLst/>
              <a:gdLst>
                <a:gd name="T0" fmla="*/ 0 w 360"/>
                <a:gd name="T1" fmla="*/ 131596 h 438"/>
                <a:gd name="T2" fmla="*/ 205806 w 360"/>
                <a:gd name="T3" fmla="*/ 250604 h 438"/>
                <a:gd name="T4" fmla="*/ 205806 w 360"/>
                <a:gd name="T5" fmla="*/ 0 h 438"/>
                <a:gd name="T6" fmla="*/ 0 w 360"/>
                <a:gd name="T7" fmla="*/ 131596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53265" name="Google Shape;1391;p47">
              <a:extLst>
                <a:ext uri="{FF2B5EF4-FFF2-40B4-BE49-F238E27FC236}">
                  <a16:creationId xmlns:a16="http://schemas.microsoft.com/office/drawing/2014/main" xmlns="" id="{1E2A9BB4-5B78-4A02-A3C1-32745FF25207}"/>
                </a:ext>
              </a:extLst>
            </p:cNvPr>
            <p:cNvSpPr>
              <a:spLocks/>
            </p:cNvSpPr>
            <p:nvPr/>
          </p:nvSpPr>
          <p:spPr bwMode="auto">
            <a:xfrm>
              <a:off x="10276400" y="1080830"/>
              <a:ext cx="208024" cy="250604"/>
            </a:xfrm>
            <a:custGeom>
              <a:avLst/>
              <a:gdLst>
                <a:gd name="T0" fmla="*/ 0 w 364"/>
                <a:gd name="T1" fmla="*/ 0 h 438"/>
                <a:gd name="T2" fmla="*/ 0 w 364"/>
                <a:gd name="T3" fmla="*/ 250604 h 438"/>
                <a:gd name="T4" fmla="*/ 208024 w 364"/>
                <a:gd name="T5" fmla="*/ 130451 h 438"/>
                <a:gd name="T6" fmla="*/ 0 w 364"/>
                <a:gd name="T7" fmla="*/ 0 h 4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lIns="68575" tIns="34275" rIns="68575" bIns="34275"/>
            <a:lstStyle/>
            <a:p>
              <a:endParaRPr lang="ru-RU"/>
            </a:p>
          </p:txBody>
        </p:sp>
        <p:sp>
          <p:nvSpPr>
            <p:cNvPr id="41" name="Google Shape;1392;p47">
              <a:extLst>
                <a:ext uri="{FF2B5EF4-FFF2-40B4-BE49-F238E27FC236}">
                  <a16:creationId xmlns:a16="http://schemas.microsoft.com/office/drawing/2014/main" xmlns="" id="{2CF139CE-5D3F-44BF-B3A2-28962F2D0CD0}"/>
                </a:ext>
              </a:extLst>
            </p:cNvPr>
            <p:cNvSpPr/>
            <p:nvPr/>
          </p:nvSpPr>
          <p:spPr>
            <a:xfrm>
              <a:off x="10281660" y="1219067"/>
              <a:ext cx="218150" cy="207452"/>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sp>
          <p:nvSpPr>
            <p:cNvPr id="42" name="Google Shape;1393;p47">
              <a:extLst>
                <a:ext uri="{FF2B5EF4-FFF2-40B4-BE49-F238E27FC236}">
                  <a16:creationId xmlns:a16="http://schemas.microsoft.com/office/drawing/2014/main" xmlns="" id="{4D23C125-5BD4-4549-A2E1-79FF3BB8E4AF}"/>
                </a:ext>
              </a:extLst>
            </p:cNvPr>
            <p:cNvSpPr/>
            <p:nvPr/>
          </p:nvSpPr>
          <p:spPr>
            <a:xfrm>
              <a:off x="10117407" y="1344563"/>
              <a:ext cx="151422" cy="268918"/>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sp>
          <p:nvSpPr>
            <p:cNvPr id="43" name="Google Shape;1394;p47">
              <a:extLst>
                <a:ext uri="{FF2B5EF4-FFF2-40B4-BE49-F238E27FC236}">
                  <a16:creationId xmlns:a16="http://schemas.microsoft.com/office/drawing/2014/main" xmlns="" id="{F502D243-B69E-4155-88C8-BFFE4CDDCC5D}"/>
                </a:ext>
              </a:extLst>
            </p:cNvPr>
            <p:cNvSpPr/>
            <p:nvPr/>
          </p:nvSpPr>
          <p:spPr>
            <a:xfrm>
              <a:off x="10276527" y="1344563"/>
              <a:ext cx="153988" cy="268918"/>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lIns="68575" tIns="34275" rIns="68575" bIns="34275"/>
            <a:lstStyle/>
            <a:p>
              <a:pPr>
                <a:spcBef>
                  <a:spcPts val="0"/>
                </a:spcBef>
                <a:spcAft>
                  <a:spcPts val="0"/>
                </a:spcAft>
                <a:buClr>
                  <a:schemeClr val="dk1"/>
                </a:buClr>
                <a:buSzPts val="1400"/>
                <a:defRPr/>
              </a:pPr>
              <a:endParaRPr sz="1400">
                <a:solidFill>
                  <a:schemeClr val="dk1"/>
                </a:solidFill>
                <a:latin typeface="Calibri"/>
                <a:ea typeface="Calibri"/>
                <a:cs typeface="Calibri"/>
                <a:sym typeface="Calibri"/>
              </a:endParaRPr>
            </a:p>
          </p:txBody>
        </p:sp>
      </p:grpSp>
      <p:sp>
        <p:nvSpPr>
          <p:cNvPr id="54" name="Прямоугольник 53">
            <a:extLst>
              <a:ext uri="{FF2B5EF4-FFF2-40B4-BE49-F238E27FC236}">
                <a16:creationId xmlns:a16="http://schemas.microsoft.com/office/drawing/2014/main" xmlns="" id="{73FE1C28-E370-4824-B910-5E457EB32E5C}"/>
              </a:ext>
            </a:extLst>
          </p:cNvPr>
          <p:cNvSpPr/>
          <p:nvPr/>
        </p:nvSpPr>
        <p:spPr>
          <a:xfrm>
            <a:off x="5070475" y="5621338"/>
            <a:ext cx="2690813" cy="923925"/>
          </a:xfrm>
          <a:prstGeom prst="rect">
            <a:avLst/>
          </a:prstGeom>
        </p:spPr>
        <p:txBody>
          <a:bodyPr>
            <a:spAutoFit/>
          </a:bodyPr>
          <a:lstStyle/>
          <a:p>
            <a:pPr>
              <a:defRPr/>
            </a:pPr>
            <a:r>
              <a:rPr lang="ru-RU" dirty="0">
                <a:latin typeface="+mn-lt"/>
              </a:rPr>
              <a:t>формируются с учетом рабочей программы воспитания</a:t>
            </a:r>
          </a:p>
        </p:txBody>
      </p:sp>
      <p:sp>
        <p:nvSpPr>
          <p:cNvPr id="57" name="Google Shape;1338;p29">
            <a:extLst>
              <a:ext uri="{FF2B5EF4-FFF2-40B4-BE49-F238E27FC236}">
                <a16:creationId xmlns:a16="http://schemas.microsoft.com/office/drawing/2014/main" xmlns="" id="{41333D6D-6AAB-4E22-8F1D-49C57FE3219D}"/>
              </a:ext>
            </a:extLst>
          </p:cNvPr>
          <p:cNvSpPr txBox="1">
            <a:spLocks/>
          </p:cNvSpPr>
          <p:nvPr/>
        </p:nvSpPr>
        <p:spPr bwMode="auto">
          <a:xfrm>
            <a:off x="1833563"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53257" name="Google Shape;815;p33">
            <a:extLst>
              <a:ext uri="{FF2B5EF4-FFF2-40B4-BE49-F238E27FC236}">
                <a16:creationId xmlns:a16="http://schemas.microsoft.com/office/drawing/2014/main" xmlns="" id="{B218BE7E-2BD8-41CE-B715-6CF6C1EFEE0F}"/>
              </a:ext>
            </a:extLst>
          </p:cNvPr>
          <p:cNvSpPr>
            <a:spLocks noChangeArrowheads="1"/>
          </p:cNvSpPr>
          <p:nvPr/>
        </p:nvSpPr>
        <p:spPr bwMode="auto">
          <a:xfrm>
            <a:off x="531813" y="67786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3258" name="Google Shape;818;p33">
            <a:extLst>
              <a:ext uri="{FF2B5EF4-FFF2-40B4-BE49-F238E27FC236}">
                <a16:creationId xmlns:a16="http://schemas.microsoft.com/office/drawing/2014/main" xmlns="" id="{AE44BF17-8B72-426E-95B6-E09D3315D393}"/>
              </a:ext>
            </a:extLst>
          </p:cNvPr>
          <p:cNvGrpSpPr>
            <a:grpSpLocks/>
          </p:cNvGrpSpPr>
          <p:nvPr/>
        </p:nvGrpSpPr>
        <p:grpSpPr bwMode="auto">
          <a:xfrm>
            <a:off x="690563" y="758825"/>
            <a:ext cx="233362" cy="265113"/>
            <a:chOff x="846218" y="3458333"/>
            <a:chExt cx="343138" cy="364887"/>
          </a:xfrm>
        </p:grpSpPr>
        <p:sp>
          <p:nvSpPr>
            <p:cNvPr id="53259" name="Google Shape;819;p33">
              <a:extLst>
                <a:ext uri="{FF2B5EF4-FFF2-40B4-BE49-F238E27FC236}">
                  <a16:creationId xmlns:a16="http://schemas.microsoft.com/office/drawing/2014/main" xmlns="" id="{A8C0F0C1-10B6-4180-B832-5F4DD3FA1B19}"/>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3260" name="Google Shape;820;p33">
              <a:extLst>
                <a:ext uri="{FF2B5EF4-FFF2-40B4-BE49-F238E27FC236}">
                  <a16:creationId xmlns:a16="http://schemas.microsoft.com/office/drawing/2014/main" xmlns="" id="{23BF6F5B-CE29-4B5D-BBFD-C1BC6EF7B5D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3261" name="Google Shape;821;p33">
              <a:extLst>
                <a:ext uri="{FF2B5EF4-FFF2-40B4-BE49-F238E27FC236}">
                  <a16:creationId xmlns:a16="http://schemas.microsoft.com/office/drawing/2014/main" xmlns="" id="{E80D4394-A915-44D2-980D-C4C7D391F047}"/>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Google Shape;1182;p39">
            <a:extLst>
              <a:ext uri="{FF2B5EF4-FFF2-40B4-BE49-F238E27FC236}">
                <a16:creationId xmlns:a16="http://schemas.microsoft.com/office/drawing/2014/main" xmlns="" id="{E16BC323-3F57-4723-B6F6-3A3EC7CF12C3}"/>
              </a:ext>
            </a:extLst>
          </p:cNvPr>
          <p:cNvSpPr txBox="1">
            <a:spLocks/>
          </p:cNvSpPr>
          <p:nvPr/>
        </p:nvSpPr>
        <p:spPr bwMode="auto">
          <a:xfrm>
            <a:off x="1190625" y="758825"/>
            <a:ext cx="6869113" cy="898525"/>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r>
              <a:rPr lang="ru-RU" altLang="ru-RU" sz="2800" b="1" dirty="0">
                <a:latin typeface="+mn-lt"/>
                <a:cs typeface="Times New Roman" panose="02020603050405020304" pitchFamily="18" charset="0"/>
              </a:rPr>
              <a:t>КАЛЕНДАРНЫЙ УЧЕБНЫЙ ГРАФИК</a:t>
            </a:r>
          </a:p>
          <a:p>
            <a:pPr algn="ctr">
              <a:spcBef>
                <a:spcPct val="0"/>
              </a:spcBef>
              <a:buFont typeface="Arial" panose="020B0604020202020204" pitchFamily="34" charset="0"/>
              <a:buNone/>
              <a:defRPr/>
            </a:pPr>
            <a:r>
              <a:rPr lang="ru-RU" altLang="ru-RU" sz="2800" b="1" dirty="0">
                <a:latin typeface="+mn-lt"/>
                <a:cs typeface="Times New Roman" panose="02020603050405020304" pitchFamily="18" charset="0"/>
              </a:rPr>
              <a:t> НОО и ООО (п.32.3./п.33.3)</a:t>
            </a:r>
          </a:p>
        </p:txBody>
      </p:sp>
      <p:grpSp>
        <p:nvGrpSpPr>
          <p:cNvPr id="54275" name="Google Shape;1183;p39">
            <a:extLst>
              <a:ext uri="{FF2B5EF4-FFF2-40B4-BE49-F238E27FC236}">
                <a16:creationId xmlns:a16="http://schemas.microsoft.com/office/drawing/2014/main" xmlns="" id="{4AE83398-53F4-4992-BD77-609562BE2FAC}"/>
              </a:ext>
            </a:extLst>
          </p:cNvPr>
          <p:cNvGrpSpPr>
            <a:grpSpLocks/>
          </p:cNvGrpSpPr>
          <p:nvPr/>
        </p:nvGrpSpPr>
        <p:grpSpPr bwMode="auto">
          <a:xfrm>
            <a:off x="2320925" y="5065713"/>
            <a:ext cx="4337050" cy="593725"/>
            <a:chOff x="1843188" y="4094063"/>
            <a:chExt cx="4336968" cy="595200"/>
          </a:xfrm>
        </p:grpSpPr>
        <p:sp>
          <p:nvSpPr>
            <p:cNvPr id="52251" name="Google Shape;1185;p39">
              <a:extLst>
                <a:ext uri="{FF2B5EF4-FFF2-40B4-BE49-F238E27FC236}">
                  <a16:creationId xmlns:a16="http://schemas.microsoft.com/office/drawing/2014/main" xmlns="" id="{7623AE08-546F-4182-B4E4-A32422E561A0}"/>
                </a:ext>
              </a:extLst>
            </p:cNvPr>
            <p:cNvSpPr txBox="1">
              <a:spLocks noChangeArrowheads="1"/>
            </p:cNvSpPr>
            <p:nvPr/>
          </p:nvSpPr>
          <p:spPr bwMode="auto">
            <a:xfrm>
              <a:off x="3062365" y="4300951"/>
              <a:ext cx="3117791" cy="276911"/>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latin typeface="+mn-lt"/>
                  <a:sym typeface="Fira Sans Extra Condensed" panose="020F0502020204030204" pitchFamily="34" charset="0"/>
                </a:rPr>
                <a:t>сроки проведения промежуточной аттестации</a:t>
              </a:r>
              <a:endParaRPr lang="ru-RU" altLang="ru-RU" sz="1800" b="1">
                <a:solidFill>
                  <a:srgbClr val="000000"/>
                </a:solidFill>
                <a:latin typeface="+mn-lt"/>
                <a:sym typeface="Fira Sans Extra Condensed" panose="020F0502020204030204" pitchFamily="34" charset="0"/>
              </a:endParaRPr>
            </a:p>
          </p:txBody>
        </p:sp>
        <p:sp>
          <p:nvSpPr>
            <p:cNvPr id="5" name="Google Shape;1187;p39">
              <a:extLst>
                <a:ext uri="{FF2B5EF4-FFF2-40B4-BE49-F238E27FC236}">
                  <a16:creationId xmlns:a16="http://schemas.microsoft.com/office/drawing/2014/main" xmlns="" id="{2AE4CCEC-7D25-4B27-878A-561B769D6505}"/>
                </a:ext>
              </a:extLst>
            </p:cNvPr>
            <p:cNvSpPr/>
            <p:nvPr/>
          </p:nvSpPr>
          <p:spPr>
            <a:xfrm>
              <a:off x="1843188" y="4094063"/>
              <a:ext cx="595302" cy="595200"/>
            </a:xfrm>
            <a:prstGeom prst="ellipse">
              <a:avLst/>
            </a:prstGeom>
            <a:solidFill>
              <a:schemeClr val="accent4"/>
            </a:solidFill>
            <a:ln>
              <a:noFill/>
            </a:ln>
          </p:spPr>
          <p:txBody>
            <a:bodyPr spcFirstLastPara="1" lIns="91425" tIns="91425" rIns="91425" bIns="91425" anchor="ctr"/>
            <a:lstStyle/>
            <a:p>
              <a:pPr algn="ctr">
                <a:spcBef>
                  <a:spcPts val="0"/>
                </a:spcBef>
                <a:spcAft>
                  <a:spcPts val="0"/>
                </a:spcAft>
                <a:defRPr/>
              </a:pPr>
              <a:r>
                <a:rPr lang="es" b="1">
                  <a:solidFill>
                    <a:schemeClr val="lt1"/>
                  </a:solidFill>
                  <a:latin typeface="+mn-lt"/>
                  <a:ea typeface="Fira Sans Extra Condensed"/>
                  <a:cs typeface="Fira Sans Extra Condensed"/>
                  <a:sym typeface="Fira Sans Extra Condensed"/>
                </a:rPr>
                <a:t>04</a:t>
              </a:r>
              <a:endParaRPr b="1">
                <a:solidFill>
                  <a:schemeClr val="lt1"/>
                </a:solidFill>
                <a:latin typeface="+mn-lt"/>
                <a:ea typeface="Fira Sans Extra Condensed"/>
                <a:cs typeface="Fira Sans Extra Condensed"/>
                <a:sym typeface="Fira Sans Extra Condensed"/>
              </a:endParaRPr>
            </a:p>
          </p:txBody>
        </p:sp>
      </p:grpSp>
      <p:grpSp>
        <p:nvGrpSpPr>
          <p:cNvPr id="54276" name="Google Shape;1188;p39">
            <a:extLst>
              <a:ext uri="{FF2B5EF4-FFF2-40B4-BE49-F238E27FC236}">
                <a16:creationId xmlns:a16="http://schemas.microsoft.com/office/drawing/2014/main" xmlns="" id="{6C5D001E-B7B1-4B42-B815-8CF5CA433EE1}"/>
              </a:ext>
            </a:extLst>
          </p:cNvPr>
          <p:cNvGrpSpPr>
            <a:grpSpLocks/>
          </p:cNvGrpSpPr>
          <p:nvPr/>
        </p:nvGrpSpPr>
        <p:grpSpPr bwMode="auto">
          <a:xfrm>
            <a:off x="2930525" y="4078288"/>
            <a:ext cx="4378325" cy="595312"/>
            <a:chOff x="2452788" y="3107319"/>
            <a:chExt cx="4378098" cy="595200"/>
          </a:xfrm>
        </p:grpSpPr>
        <p:sp>
          <p:nvSpPr>
            <p:cNvPr id="52249" name="Google Shape;1190;p39">
              <a:extLst>
                <a:ext uri="{FF2B5EF4-FFF2-40B4-BE49-F238E27FC236}">
                  <a16:creationId xmlns:a16="http://schemas.microsoft.com/office/drawing/2014/main" xmlns="" id="{EC9DC0E9-06CC-444E-A9B2-C730F6426276}"/>
                </a:ext>
              </a:extLst>
            </p:cNvPr>
            <p:cNvSpPr txBox="1">
              <a:spLocks noChangeArrowheads="1"/>
            </p:cNvSpPr>
            <p:nvPr/>
          </p:nvSpPr>
          <p:spPr bwMode="auto">
            <a:xfrm>
              <a:off x="3913212" y="3408887"/>
              <a:ext cx="2917674" cy="274585"/>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dirty="0">
                  <a:latin typeface="+mn-lt"/>
                  <a:sym typeface="Fira Sans Extra Condensed" panose="020F0502020204030204" pitchFamily="34" charset="0"/>
                </a:rPr>
                <a:t>сроки и продолжительность каникул</a:t>
              </a:r>
              <a:endParaRPr lang="ru-RU" altLang="ru-RU" sz="1800" b="1" dirty="0">
                <a:solidFill>
                  <a:srgbClr val="000000"/>
                </a:solidFill>
                <a:latin typeface="+mn-lt"/>
                <a:sym typeface="Fira Sans Extra Condensed" panose="020F0502020204030204" pitchFamily="34" charset="0"/>
              </a:endParaRPr>
            </a:p>
          </p:txBody>
        </p:sp>
        <p:sp>
          <p:nvSpPr>
            <p:cNvPr id="8" name="Google Shape;1192;p39">
              <a:extLst>
                <a:ext uri="{FF2B5EF4-FFF2-40B4-BE49-F238E27FC236}">
                  <a16:creationId xmlns:a16="http://schemas.microsoft.com/office/drawing/2014/main" xmlns="" id="{77E37E2C-A03D-43B0-9A35-3F5FA0D7C8B8}"/>
                </a:ext>
              </a:extLst>
            </p:cNvPr>
            <p:cNvSpPr/>
            <p:nvPr/>
          </p:nvSpPr>
          <p:spPr>
            <a:xfrm>
              <a:off x="2452788" y="3107319"/>
              <a:ext cx="595282" cy="595200"/>
            </a:xfrm>
            <a:prstGeom prst="ellipse">
              <a:avLst/>
            </a:prstGeom>
            <a:solidFill>
              <a:schemeClr val="accent3"/>
            </a:solidFill>
            <a:ln>
              <a:noFill/>
            </a:ln>
          </p:spPr>
          <p:txBody>
            <a:bodyPr spcFirstLastPara="1" lIns="91425" tIns="91425" rIns="91425" bIns="91425" anchor="ctr"/>
            <a:lstStyle/>
            <a:p>
              <a:pPr algn="ctr">
                <a:spcBef>
                  <a:spcPts val="0"/>
                </a:spcBef>
                <a:spcAft>
                  <a:spcPts val="0"/>
                </a:spcAft>
                <a:defRPr/>
              </a:pPr>
              <a:r>
                <a:rPr lang="es" b="1">
                  <a:solidFill>
                    <a:schemeClr val="lt1"/>
                  </a:solidFill>
                  <a:latin typeface="+mn-lt"/>
                  <a:ea typeface="Fira Sans Extra Condensed"/>
                  <a:cs typeface="Fira Sans Extra Condensed"/>
                  <a:sym typeface="Fira Sans Extra Condensed"/>
                </a:rPr>
                <a:t>03</a:t>
              </a:r>
              <a:endParaRPr b="1">
                <a:solidFill>
                  <a:schemeClr val="lt1"/>
                </a:solidFill>
                <a:latin typeface="+mn-lt"/>
                <a:ea typeface="Fira Sans Extra Condensed"/>
                <a:cs typeface="Fira Sans Extra Condensed"/>
                <a:sym typeface="Fira Sans Extra Condensed"/>
              </a:endParaRPr>
            </a:p>
          </p:txBody>
        </p:sp>
      </p:grpSp>
      <p:grpSp>
        <p:nvGrpSpPr>
          <p:cNvPr id="54277" name="Google Shape;1193;p39">
            <a:extLst>
              <a:ext uri="{FF2B5EF4-FFF2-40B4-BE49-F238E27FC236}">
                <a16:creationId xmlns:a16="http://schemas.microsoft.com/office/drawing/2014/main" xmlns="" id="{D6C37A27-4C55-4C39-A6EA-9DA38585C35D}"/>
              </a:ext>
            </a:extLst>
          </p:cNvPr>
          <p:cNvGrpSpPr>
            <a:grpSpLocks/>
          </p:cNvGrpSpPr>
          <p:nvPr/>
        </p:nvGrpSpPr>
        <p:grpSpPr bwMode="auto">
          <a:xfrm>
            <a:off x="3540125" y="3113088"/>
            <a:ext cx="4040188" cy="595312"/>
            <a:chOff x="3062388" y="2141919"/>
            <a:chExt cx="4039884" cy="595200"/>
          </a:xfrm>
        </p:grpSpPr>
        <p:sp>
          <p:nvSpPr>
            <p:cNvPr id="52247" name="Google Shape;1195;p39">
              <a:extLst>
                <a:ext uri="{FF2B5EF4-FFF2-40B4-BE49-F238E27FC236}">
                  <a16:creationId xmlns:a16="http://schemas.microsoft.com/office/drawing/2014/main" xmlns="" id="{56F93D48-7818-471A-B136-DBD0AC11C905}"/>
                </a:ext>
              </a:extLst>
            </p:cNvPr>
            <p:cNvSpPr txBox="1">
              <a:spLocks noChangeArrowheads="1"/>
            </p:cNvSpPr>
            <p:nvPr/>
          </p:nvSpPr>
          <p:spPr bwMode="auto">
            <a:xfrm>
              <a:off x="4252923" y="2416504"/>
              <a:ext cx="2849349" cy="272999"/>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latin typeface="+mn-lt"/>
                  <a:sym typeface="Fira Sans Extra Condensed" panose="020F0502020204030204" pitchFamily="34" charset="0"/>
                </a:rPr>
                <a:t>продолжительность учебного года</a:t>
              </a:r>
              <a:endParaRPr lang="ru-RU" altLang="ru-RU" sz="1800" b="1">
                <a:solidFill>
                  <a:srgbClr val="000000"/>
                </a:solidFill>
                <a:latin typeface="+mn-lt"/>
                <a:sym typeface="Fira Sans Extra Condensed" panose="020F0502020204030204" pitchFamily="34" charset="0"/>
              </a:endParaRPr>
            </a:p>
          </p:txBody>
        </p:sp>
        <p:sp>
          <p:nvSpPr>
            <p:cNvPr id="52248" name="Google Shape;1197;p39">
              <a:extLst>
                <a:ext uri="{FF2B5EF4-FFF2-40B4-BE49-F238E27FC236}">
                  <a16:creationId xmlns:a16="http://schemas.microsoft.com/office/drawing/2014/main" xmlns="" id="{89D21EDA-DECB-4EB4-ACDF-E632B7B46D4D}"/>
                </a:ext>
              </a:extLst>
            </p:cNvPr>
            <p:cNvSpPr>
              <a:spLocks noChangeArrowheads="1"/>
            </p:cNvSpPr>
            <p:nvPr/>
          </p:nvSpPr>
          <p:spPr bwMode="auto">
            <a:xfrm>
              <a:off x="3062388" y="2141919"/>
              <a:ext cx="595268" cy="595200"/>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solidFill>
                    <a:srgbClr val="FFFFFF"/>
                  </a:solidFill>
                  <a:latin typeface="+mn-lt"/>
                  <a:sym typeface="Fira Sans Extra Condensed" panose="020F0502020204030204" pitchFamily="34" charset="0"/>
                </a:rPr>
                <a:t>02</a:t>
              </a:r>
            </a:p>
          </p:txBody>
        </p:sp>
      </p:grpSp>
      <p:grpSp>
        <p:nvGrpSpPr>
          <p:cNvPr id="54278" name="Google Shape;1198;p39">
            <a:extLst>
              <a:ext uri="{FF2B5EF4-FFF2-40B4-BE49-F238E27FC236}">
                <a16:creationId xmlns:a16="http://schemas.microsoft.com/office/drawing/2014/main" xmlns="" id="{AEA687C3-7B90-4536-86AE-6A145C630277}"/>
              </a:ext>
            </a:extLst>
          </p:cNvPr>
          <p:cNvGrpSpPr>
            <a:grpSpLocks/>
          </p:cNvGrpSpPr>
          <p:nvPr/>
        </p:nvGrpSpPr>
        <p:grpSpPr bwMode="auto">
          <a:xfrm>
            <a:off x="4149725" y="2147888"/>
            <a:ext cx="4279900" cy="595312"/>
            <a:chOff x="3671988" y="1176519"/>
            <a:chExt cx="4280292" cy="595200"/>
          </a:xfrm>
        </p:grpSpPr>
        <p:sp>
          <p:nvSpPr>
            <p:cNvPr id="52245" name="Google Shape;1200;p39">
              <a:extLst>
                <a:ext uri="{FF2B5EF4-FFF2-40B4-BE49-F238E27FC236}">
                  <a16:creationId xmlns:a16="http://schemas.microsoft.com/office/drawing/2014/main" xmlns="" id="{4682FFED-78FB-451E-B705-B2B6E49AB529}"/>
                </a:ext>
              </a:extLst>
            </p:cNvPr>
            <p:cNvSpPr txBox="1">
              <a:spLocks noChangeArrowheads="1"/>
            </p:cNvSpPr>
            <p:nvPr/>
          </p:nvSpPr>
          <p:spPr bwMode="auto">
            <a:xfrm>
              <a:off x="4962744" y="1473325"/>
              <a:ext cx="2989536" cy="274586"/>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solidFill>
                    <a:srgbClr val="000000"/>
                  </a:solidFill>
                  <a:latin typeface="+mn-lt"/>
                  <a:sym typeface="Fira Sans Extra Condensed" panose="020F0502020204030204" pitchFamily="34" charset="0"/>
                </a:rPr>
                <a:t>дата начала и окончания учебного года</a:t>
              </a:r>
            </a:p>
          </p:txBody>
        </p:sp>
        <p:sp>
          <p:nvSpPr>
            <p:cNvPr id="52246" name="Google Shape;1202;p39">
              <a:extLst>
                <a:ext uri="{FF2B5EF4-FFF2-40B4-BE49-F238E27FC236}">
                  <a16:creationId xmlns:a16="http://schemas.microsoft.com/office/drawing/2014/main" xmlns="" id="{63288C77-0C0B-4BC5-8230-D44C0B2474FF}"/>
                </a:ext>
              </a:extLst>
            </p:cNvPr>
            <p:cNvSpPr>
              <a:spLocks noChangeArrowheads="1"/>
            </p:cNvSpPr>
            <p:nvPr/>
          </p:nvSpPr>
          <p:spPr bwMode="auto">
            <a:xfrm>
              <a:off x="3671988" y="1176519"/>
              <a:ext cx="595368" cy="595200"/>
            </a:xfrm>
            <a:prstGeom prst="ellips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a:solidFill>
                    <a:srgbClr val="FFFFFF"/>
                  </a:solidFill>
                  <a:latin typeface="+mn-lt"/>
                  <a:sym typeface="Fira Sans Extra Condensed" panose="020F0502020204030204" pitchFamily="34" charset="0"/>
                </a:rPr>
                <a:t>01</a:t>
              </a:r>
            </a:p>
          </p:txBody>
        </p:sp>
      </p:grpSp>
      <p:sp>
        <p:nvSpPr>
          <p:cNvPr id="52230" name="Google Shape;1203;p39">
            <a:extLst>
              <a:ext uri="{FF2B5EF4-FFF2-40B4-BE49-F238E27FC236}">
                <a16:creationId xmlns:a16="http://schemas.microsoft.com/office/drawing/2014/main" xmlns="" id="{E91C32E4-2C9A-4AFF-953C-C478965E37BB}"/>
              </a:ext>
            </a:extLst>
          </p:cNvPr>
          <p:cNvSpPr>
            <a:spLocks noChangeArrowheads="1"/>
          </p:cNvSpPr>
          <p:nvPr/>
        </p:nvSpPr>
        <p:spPr bwMode="auto">
          <a:xfrm>
            <a:off x="5440363" y="2376488"/>
            <a:ext cx="136525" cy="136525"/>
          </a:xfrm>
          <a:prstGeom prst="ellips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800" b="1">
              <a:solidFill>
                <a:srgbClr val="FFFFFF"/>
              </a:solidFill>
              <a:latin typeface="+mn-lt"/>
              <a:sym typeface="Fira Sans Extra Condensed" panose="020F0502020204030204" pitchFamily="34" charset="0"/>
            </a:endParaRPr>
          </a:p>
        </p:txBody>
      </p:sp>
      <p:sp>
        <p:nvSpPr>
          <p:cNvPr id="52231" name="Google Shape;1204;p39">
            <a:extLst>
              <a:ext uri="{FF2B5EF4-FFF2-40B4-BE49-F238E27FC236}">
                <a16:creationId xmlns:a16="http://schemas.microsoft.com/office/drawing/2014/main" xmlns="" id="{B4CEEE28-CF65-4FF6-863E-A448FEFE27CB}"/>
              </a:ext>
            </a:extLst>
          </p:cNvPr>
          <p:cNvSpPr>
            <a:spLocks noChangeArrowheads="1"/>
          </p:cNvSpPr>
          <p:nvPr/>
        </p:nvSpPr>
        <p:spPr bwMode="auto">
          <a:xfrm>
            <a:off x="4830763" y="3341688"/>
            <a:ext cx="136525" cy="136525"/>
          </a:xfrm>
          <a:prstGeom prst="ellipse">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800" b="1">
              <a:solidFill>
                <a:srgbClr val="FFFFFF"/>
              </a:solidFill>
              <a:latin typeface="+mn-lt"/>
              <a:sym typeface="Fira Sans Extra Condensed" panose="020F0502020204030204" pitchFamily="34" charset="0"/>
            </a:endParaRPr>
          </a:p>
        </p:txBody>
      </p:sp>
      <p:sp>
        <p:nvSpPr>
          <p:cNvPr id="17" name="Google Shape;1205;p39">
            <a:extLst>
              <a:ext uri="{FF2B5EF4-FFF2-40B4-BE49-F238E27FC236}">
                <a16:creationId xmlns:a16="http://schemas.microsoft.com/office/drawing/2014/main" xmlns="" id="{9C63F6FF-F907-4A55-AE4D-0DC65FDF384A}"/>
              </a:ext>
            </a:extLst>
          </p:cNvPr>
          <p:cNvSpPr/>
          <p:nvPr/>
        </p:nvSpPr>
        <p:spPr>
          <a:xfrm>
            <a:off x="4221163" y="4306888"/>
            <a:ext cx="136525" cy="138112"/>
          </a:xfrm>
          <a:prstGeom prst="ellipse">
            <a:avLst/>
          </a:prstGeom>
          <a:solidFill>
            <a:schemeClr val="accent3"/>
          </a:solidFill>
          <a:ln>
            <a:noFill/>
          </a:ln>
        </p:spPr>
        <p:txBody>
          <a:bodyPr spcFirstLastPara="1" lIns="91425" tIns="91425" rIns="91425" bIns="91425" anchor="ctr"/>
          <a:lstStyle/>
          <a:p>
            <a:pPr algn="ctr">
              <a:spcBef>
                <a:spcPts val="0"/>
              </a:spcBef>
              <a:spcAft>
                <a:spcPts val="0"/>
              </a:spcAft>
              <a:defRPr/>
            </a:pPr>
            <a:endParaRPr b="1">
              <a:solidFill>
                <a:schemeClr val="lt1"/>
              </a:solidFill>
              <a:latin typeface="+mn-lt"/>
              <a:ea typeface="Fira Sans Extra Condensed"/>
              <a:cs typeface="Fira Sans Extra Condensed"/>
              <a:sym typeface="Fira Sans Extra Condensed"/>
            </a:endParaRPr>
          </a:p>
        </p:txBody>
      </p:sp>
      <p:sp>
        <p:nvSpPr>
          <p:cNvPr id="18" name="Google Shape;1206;p39">
            <a:extLst>
              <a:ext uri="{FF2B5EF4-FFF2-40B4-BE49-F238E27FC236}">
                <a16:creationId xmlns:a16="http://schemas.microsoft.com/office/drawing/2014/main" xmlns="" id="{48B8C977-8332-4471-BD7D-1A7930EC9EDF}"/>
              </a:ext>
            </a:extLst>
          </p:cNvPr>
          <p:cNvSpPr/>
          <p:nvPr/>
        </p:nvSpPr>
        <p:spPr>
          <a:xfrm>
            <a:off x="3611563" y="5294313"/>
            <a:ext cx="136525" cy="136525"/>
          </a:xfrm>
          <a:prstGeom prst="ellipse">
            <a:avLst/>
          </a:prstGeom>
          <a:solidFill>
            <a:schemeClr val="accent4"/>
          </a:solidFill>
          <a:ln>
            <a:noFill/>
          </a:ln>
        </p:spPr>
        <p:txBody>
          <a:bodyPr spcFirstLastPara="1" lIns="91425" tIns="91425" rIns="91425" bIns="91425" anchor="ctr"/>
          <a:lstStyle/>
          <a:p>
            <a:pPr algn="ctr">
              <a:spcBef>
                <a:spcPts val="0"/>
              </a:spcBef>
              <a:spcAft>
                <a:spcPts val="0"/>
              </a:spcAft>
              <a:defRPr/>
            </a:pPr>
            <a:endParaRPr b="1">
              <a:solidFill>
                <a:schemeClr val="lt1"/>
              </a:solidFill>
              <a:latin typeface="+mn-lt"/>
              <a:ea typeface="Fira Sans Extra Condensed"/>
              <a:cs typeface="Fira Sans Extra Condensed"/>
              <a:sym typeface="Fira Sans Extra Condensed"/>
            </a:endParaRPr>
          </a:p>
        </p:txBody>
      </p:sp>
      <p:cxnSp>
        <p:nvCxnSpPr>
          <p:cNvPr id="54283" name="Google Shape;1207;p39">
            <a:extLst>
              <a:ext uri="{FF2B5EF4-FFF2-40B4-BE49-F238E27FC236}">
                <a16:creationId xmlns:a16="http://schemas.microsoft.com/office/drawing/2014/main" xmlns="" id="{B26F3F6B-FAC6-49F3-90FB-C27CEC458F99}"/>
              </a:ext>
            </a:extLst>
          </p:cNvPr>
          <p:cNvCxnSpPr>
            <a:cxnSpLocks noChangeShapeType="1"/>
            <a:stCxn id="52248" idx="6"/>
            <a:endCxn id="52231" idx="2"/>
          </p:cNvCxnSpPr>
          <p:nvPr/>
        </p:nvCxnSpPr>
        <p:spPr bwMode="auto">
          <a:xfrm>
            <a:off x="4135438" y="3409950"/>
            <a:ext cx="695325" cy="0"/>
          </a:xfrm>
          <a:prstGeom prst="straightConnector1">
            <a:avLst/>
          </a:prstGeom>
          <a:noFill/>
          <a:ln w="9525">
            <a:solidFill>
              <a:schemeClr val="tx2"/>
            </a:solidFill>
            <a:prstDash val="dash"/>
            <a:round/>
            <a:headEnd/>
            <a:tailEnd/>
          </a:ln>
          <a:extLst>
            <a:ext uri="{909E8E84-426E-40DD-AFC4-6F175D3DCCD1}">
              <a14:hiddenFill xmlns:a14="http://schemas.microsoft.com/office/drawing/2010/main" xmlns="">
                <a:noFill/>
              </a14:hiddenFill>
            </a:ext>
          </a:extLst>
        </p:spPr>
      </p:cxnSp>
      <p:cxnSp>
        <p:nvCxnSpPr>
          <p:cNvPr id="54284" name="Google Shape;1208;p39">
            <a:extLst>
              <a:ext uri="{FF2B5EF4-FFF2-40B4-BE49-F238E27FC236}">
                <a16:creationId xmlns:a16="http://schemas.microsoft.com/office/drawing/2014/main" xmlns="" id="{CAB3BCE7-8BF0-45B7-893E-26E37A44AF7E}"/>
              </a:ext>
            </a:extLst>
          </p:cNvPr>
          <p:cNvCxnSpPr>
            <a:cxnSpLocks noChangeShapeType="1"/>
            <a:stCxn id="52246" idx="6"/>
            <a:endCxn id="52230" idx="2"/>
          </p:cNvCxnSpPr>
          <p:nvPr/>
        </p:nvCxnSpPr>
        <p:spPr bwMode="auto">
          <a:xfrm>
            <a:off x="4745038" y="2444750"/>
            <a:ext cx="695325" cy="0"/>
          </a:xfrm>
          <a:prstGeom prst="straightConnector1">
            <a:avLst/>
          </a:prstGeom>
          <a:noFill/>
          <a:ln w="9525">
            <a:solidFill>
              <a:schemeClr val="tx2"/>
            </a:solidFill>
            <a:prstDash val="dash"/>
            <a:round/>
            <a:headEnd/>
            <a:tailEnd/>
          </a:ln>
          <a:extLst>
            <a:ext uri="{909E8E84-426E-40DD-AFC4-6F175D3DCCD1}">
              <a14:hiddenFill xmlns:a14="http://schemas.microsoft.com/office/drawing/2010/main" xmlns="">
                <a:noFill/>
              </a14:hiddenFill>
            </a:ext>
          </a:extLst>
        </p:spPr>
      </p:cxnSp>
      <p:cxnSp>
        <p:nvCxnSpPr>
          <p:cNvPr id="54285" name="Google Shape;1209;p39">
            <a:extLst>
              <a:ext uri="{FF2B5EF4-FFF2-40B4-BE49-F238E27FC236}">
                <a16:creationId xmlns:a16="http://schemas.microsoft.com/office/drawing/2014/main" xmlns="" id="{80FC2FEF-1461-4B69-B760-032F8499541E}"/>
              </a:ext>
            </a:extLst>
          </p:cNvPr>
          <p:cNvCxnSpPr>
            <a:cxnSpLocks noChangeShapeType="1"/>
            <a:stCxn id="8" idx="6"/>
            <a:endCxn id="17" idx="2"/>
          </p:cNvCxnSpPr>
          <p:nvPr/>
        </p:nvCxnSpPr>
        <p:spPr bwMode="auto">
          <a:xfrm>
            <a:off x="3525838" y="4375150"/>
            <a:ext cx="695325" cy="0"/>
          </a:xfrm>
          <a:prstGeom prst="straightConnector1">
            <a:avLst/>
          </a:prstGeom>
          <a:noFill/>
          <a:ln w="9525">
            <a:solidFill>
              <a:schemeClr val="tx2"/>
            </a:solidFill>
            <a:prstDash val="dash"/>
            <a:round/>
            <a:headEnd/>
            <a:tailEnd/>
          </a:ln>
          <a:extLst>
            <a:ext uri="{909E8E84-426E-40DD-AFC4-6F175D3DCCD1}">
              <a14:hiddenFill xmlns:a14="http://schemas.microsoft.com/office/drawing/2010/main" xmlns="">
                <a:noFill/>
              </a14:hiddenFill>
            </a:ext>
          </a:extLst>
        </p:spPr>
      </p:cxnSp>
      <p:cxnSp>
        <p:nvCxnSpPr>
          <p:cNvPr id="54286" name="Google Shape;1210;p39">
            <a:extLst>
              <a:ext uri="{FF2B5EF4-FFF2-40B4-BE49-F238E27FC236}">
                <a16:creationId xmlns:a16="http://schemas.microsoft.com/office/drawing/2014/main" xmlns="" id="{674C3C23-198F-49E4-8E85-57BCC8A1A64A}"/>
              </a:ext>
            </a:extLst>
          </p:cNvPr>
          <p:cNvCxnSpPr>
            <a:cxnSpLocks noChangeShapeType="1"/>
            <a:stCxn id="5" idx="6"/>
            <a:endCxn id="18" idx="2"/>
          </p:cNvCxnSpPr>
          <p:nvPr/>
        </p:nvCxnSpPr>
        <p:spPr bwMode="auto">
          <a:xfrm>
            <a:off x="2916238" y="5362575"/>
            <a:ext cx="695325" cy="0"/>
          </a:xfrm>
          <a:prstGeom prst="straightConnector1">
            <a:avLst/>
          </a:prstGeom>
          <a:noFill/>
          <a:ln w="9525">
            <a:solidFill>
              <a:schemeClr val="tx2"/>
            </a:solidFill>
            <a:prstDash val="dash"/>
            <a:round/>
            <a:headEnd/>
            <a:tailEnd/>
          </a:ln>
          <a:extLst>
            <a:ext uri="{909E8E84-426E-40DD-AFC4-6F175D3DCCD1}">
              <a14:hiddenFill xmlns:a14="http://schemas.microsoft.com/office/drawing/2010/main" xmlns="">
                <a:noFill/>
              </a14:hiddenFill>
            </a:ext>
          </a:extLst>
        </p:spPr>
      </p:cxnSp>
      <p:sp>
        <p:nvSpPr>
          <p:cNvPr id="52238" name="Google Shape;1211;p39">
            <a:extLst>
              <a:ext uri="{FF2B5EF4-FFF2-40B4-BE49-F238E27FC236}">
                <a16:creationId xmlns:a16="http://schemas.microsoft.com/office/drawing/2014/main" xmlns="" id="{11E61B96-8003-4855-9059-19AC602AFFFA}"/>
              </a:ext>
            </a:extLst>
          </p:cNvPr>
          <p:cNvSpPr>
            <a:spLocks noChangeArrowheads="1"/>
          </p:cNvSpPr>
          <p:nvPr/>
        </p:nvSpPr>
        <p:spPr bwMode="auto">
          <a:xfrm>
            <a:off x="382588" y="2147888"/>
            <a:ext cx="3386137" cy="595312"/>
          </a:xfrm>
          <a:prstGeom prst="rect">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52239" name="Google Shape;1212;p39">
            <a:extLst>
              <a:ext uri="{FF2B5EF4-FFF2-40B4-BE49-F238E27FC236}">
                <a16:creationId xmlns:a16="http://schemas.microsoft.com/office/drawing/2014/main" xmlns="" id="{53DF06C1-C22C-448C-A5D2-15EDCFABEB3A}"/>
              </a:ext>
            </a:extLst>
          </p:cNvPr>
          <p:cNvSpPr>
            <a:spLocks noChangeArrowheads="1"/>
          </p:cNvSpPr>
          <p:nvPr/>
        </p:nvSpPr>
        <p:spPr bwMode="auto">
          <a:xfrm>
            <a:off x="382588" y="3121025"/>
            <a:ext cx="2776537" cy="595313"/>
          </a:xfrm>
          <a:prstGeom prst="rect">
            <a:avLst/>
          </a:prstGeom>
          <a:solidFill>
            <a:srgbClr val="D83C47"/>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25" name="Google Shape;1213;p39">
            <a:extLst>
              <a:ext uri="{FF2B5EF4-FFF2-40B4-BE49-F238E27FC236}">
                <a16:creationId xmlns:a16="http://schemas.microsoft.com/office/drawing/2014/main" xmlns="" id="{AF1E8D84-9B8D-439E-A9FA-F7A1CD81F137}"/>
              </a:ext>
            </a:extLst>
          </p:cNvPr>
          <p:cNvSpPr/>
          <p:nvPr/>
        </p:nvSpPr>
        <p:spPr>
          <a:xfrm>
            <a:off x="382588" y="4094163"/>
            <a:ext cx="2166937" cy="595312"/>
          </a:xfrm>
          <a:prstGeom prst="rect">
            <a:avLst/>
          </a:prstGeom>
          <a:solidFill>
            <a:schemeClr val="accent3"/>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26" name="Google Shape;1214;p39">
            <a:extLst>
              <a:ext uri="{FF2B5EF4-FFF2-40B4-BE49-F238E27FC236}">
                <a16:creationId xmlns:a16="http://schemas.microsoft.com/office/drawing/2014/main" xmlns="" id="{C3B3582B-745B-4539-899D-0C6918D742A6}"/>
              </a:ext>
            </a:extLst>
          </p:cNvPr>
          <p:cNvSpPr/>
          <p:nvPr/>
        </p:nvSpPr>
        <p:spPr>
          <a:xfrm>
            <a:off x="382588" y="5067300"/>
            <a:ext cx="1557337" cy="595313"/>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mn-lt"/>
            </a:endParaRPr>
          </a:p>
        </p:txBody>
      </p:sp>
      <p:cxnSp>
        <p:nvCxnSpPr>
          <p:cNvPr id="54291" name="Google Shape;1232;p39">
            <a:extLst>
              <a:ext uri="{FF2B5EF4-FFF2-40B4-BE49-F238E27FC236}">
                <a16:creationId xmlns:a16="http://schemas.microsoft.com/office/drawing/2014/main" xmlns="" id="{3B9C2FA5-ACD5-4E1F-88AC-284CE84C2A5D}"/>
              </a:ext>
            </a:extLst>
          </p:cNvPr>
          <p:cNvCxnSpPr>
            <a:cxnSpLocks noChangeShapeType="1"/>
            <a:stCxn id="52246" idx="4"/>
            <a:endCxn id="52248" idx="0"/>
          </p:cNvCxnSpPr>
          <p:nvPr/>
        </p:nvCxnSpPr>
        <p:spPr bwMode="auto">
          <a:xfrm rot="5400000">
            <a:off x="3958431" y="2623344"/>
            <a:ext cx="369888" cy="609600"/>
          </a:xfrm>
          <a:prstGeom prst="bentConnector3">
            <a:avLst>
              <a:gd name="adj1" fmla="val 50000"/>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cxnSp>
      <p:cxnSp>
        <p:nvCxnSpPr>
          <p:cNvPr id="54292" name="Google Shape;1233;p39">
            <a:extLst>
              <a:ext uri="{FF2B5EF4-FFF2-40B4-BE49-F238E27FC236}">
                <a16:creationId xmlns:a16="http://schemas.microsoft.com/office/drawing/2014/main" xmlns="" id="{8ABBF3C9-5851-4EE5-99AD-4A1565483925}"/>
              </a:ext>
            </a:extLst>
          </p:cNvPr>
          <p:cNvCxnSpPr>
            <a:cxnSpLocks noChangeShapeType="1"/>
            <a:stCxn id="52248" idx="4"/>
            <a:endCxn id="8" idx="0"/>
          </p:cNvCxnSpPr>
          <p:nvPr/>
        </p:nvCxnSpPr>
        <p:spPr bwMode="auto">
          <a:xfrm rot="5400000">
            <a:off x="3348831" y="3588544"/>
            <a:ext cx="369888" cy="609600"/>
          </a:xfrm>
          <a:prstGeom prst="bentConnector3">
            <a:avLst>
              <a:gd name="adj1" fmla="val 50000"/>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cxnSp>
      <p:cxnSp>
        <p:nvCxnSpPr>
          <p:cNvPr id="54293" name="Google Shape;1234;p39">
            <a:extLst>
              <a:ext uri="{FF2B5EF4-FFF2-40B4-BE49-F238E27FC236}">
                <a16:creationId xmlns:a16="http://schemas.microsoft.com/office/drawing/2014/main" xmlns="" id="{3334AA09-9559-4E78-B469-D5E5F38D3901}"/>
              </a:ext>
            </a:extLst>
          </p:cNvPr>
          <p:cNvCxnSpPr>
            <a:cxnSpLocks noChangeShapeType="1"/>
            <a:stCxn id="8" idx="4"/>
            <a:endCxn id="5" idx="0"/>
          </p:cNvCxnSpPr>
          <p:nvPr/>
        </p:nvCxnSpPr>
        <p:spPr bwMode="auto">
          <a:xfrm rot="5400000">
            <a:off x="2728912" y="4564063"/>
            <a:ext cx="390525" cy="609600"/>
          </a:xfrm>
          <a:prstGeom prst="bentConnector3">
            <a:avLst>
              <a:gd name="adj1" fmla="val 50005"/>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cxnSp>
      <p:sp>
        <p:nvSpPr>
          <p:cNvPr id="54294" name="Google Shape;815;p33">
            <a:extLst>
              <a:ext uri="{FF2B5EF4-FFF2-40B4-BE49-F238E27FC236}">
                <a16:creationId xmlns:a16="http://schemas.microsoft.com/office/drawing/2014/main" xmlns="" id="{997BA791-D97D-4542-ADC6-7FBF795063D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4295" name="Google Shape;818;p33">
            <a:extLst>
              <a:ext uri="{FF2B5EF4-FFF2-40B4-BE49-F238E27FC236}">
                <a16:creationId xmlns:a16="http://schemas.microsoft.com/office/drawing/2014/main" xmlns="" id="{A74D76E3-6C46-4AEF-85C1-C74162D01FE1}"/>
              </a:ext>
            </a:extLst>
          </p:cNvPr>
          <p:cNvGrpSpPr>
            <a:grpSpLocks/>
          </p:cNvGrpSpPr>
          <p:nvPr/>
        </p:nvGrpSpPr>
        <p:grpSpPr bwMode="auto">
          <a:xfrm>
            <a:off x="760413" y="917575"/>
            <a:ext cx="233362" cy="265113"/>
            <a:chOff x="846218" y="3458333"/>
            <a:chExt cx="343138" cy="364887"/>
          </a:xfrm>
        </p:grpSpPr>
        <p:sp>
          <p:nvSpPr>
            <p:cNvPr id="54296" name="Google Shape;819;p33">
              <a:extLst>
                <a:ext uri="{FF2B5EF4-FFF2-40B4-BE49-F238E27FC236}">
                  <a16:creationId xmlns:a16="http://schemas.microsoft.com/office/drawing/2014/main" xmlns="" id="{95AB3CC1-EAD9-4159-AB22-F149B61AC0C8}"/>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4297" name="Google Shape;820;p33">
              <a:extLst>
                <a:ext uri="{FF2B5EF4-FFF2-40B4-BE49-F238E27FC236}">
                  <a16:creationId xmlns:a16="http://schemas.microsoft.com/office/drawing/2014/main" xmlns="" id="{02A25946-80A6-4B67-A409-3C5CB62D9758}"/>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4298" name="Google Shape;821;p33">
              <a:extLst>
                <a:ext uri="{FF2B5EF4-FFF2-40B4-BE49-F238E27FC236}">
                  <a16:creationId xmlns:a16="http://schemas.microsoft.com/office/drawing/2014/main" xmlns="" id="{87B02BA2-4FDE-40C9-A962-BA2AE4E9075B}"/>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Google Shape;166;p17">
            <a:extLst>
              <a:ext uri="{FF2B5EF4-FFF2-40B4-BE49-F238E27FC236}">
                <a16:creationId xmlns:a16="http://schemas.microsoft.com/office/drawing/2014/main" xmlns="" id="{3B4DE341-D533-4FFB-85D6-F789DC3A7433}"/>
              </a:ext>
            </a:extLst>
          </p:cNvPr>
          <p:cNvSpPr txBox="1">
            <a:spLocks/>
          </p:cNvSpPr>
          <p:nvPr/>
        </p:nvSpPr>
        <p:spPr bwMode="auto">
          <a:xfrm>
            <a:off x="960438" y="700088"/>
            <a:ext cx="7943850" cy="56356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b="1" dirty="0">
                <a:latin typeface="+mn-lt"/>
                <a:cs typeface="Times New Roman" panose="02020603050405020304" pitchFamily="18" charset="0"/>
              </a:rPr>
              <a:t>ПРОГРАММА </a:t>
            </a:r>
          </a:p>
          <a:p>
            <a:pPr algn="ctr">
              <a:spcBef>
                <a:spcPct val="0"/>
              </a:spcBef>
              <a:buFontTx/>
              <a:buNone/>
              <a:defRPr/>
            </a:pPr>
            <a:r>
              <a:rPr lang="ru-RU" altLang="ru-RU" sz="2800" b="1" dirty="0">
                <a:latin typeface="+mn-lt"/>
                <a:cs typeface="Times New Roman" panose="02020603050405020304" pitchFamily="18" charset="0"/>
              </a:rPr>
              <a:t>ФОРМИРОВАНИЯ УУД НОО (п.31.2)</a:t>
            </a:r>
          </a:p>
        </p:txBody>
      </p:sp>
      <p:grpSp>
        <p:nvGrpSpPr>
          <p:cNvPr id="55299" name="Google Shape;1584;p41">
            <a:extLst>
              <a:ext uri="{FF2B5EF4-FFF2-40B4-BE49-F238E27FC236}">
                <a16:creationId xmlns:a16="http://schemas.microsoft.com/office/drawing/2014/main" xmlns="" id="{AE7CF522-EA13-4747-97F8-54565D6E9C17}"/>
              </a:ext>
            </a:extLst>
          </p:cNvPr>
          <p:cNvGrpSpPr>
            <a:grpSpLocks/>
          </p:cNvGrpSpPr>
          <p:nvPr/>
        </p:nvGrpSpPr>
        <p:grpSpPr bwMode="auto">
          <a:xfrm>
            <a:off x="484188" y="2335213"/>
            <a:ext cx="1700212" cy="2185987"/>
            <a:chOff x="885825" y="1256325"/>
            <a:chExt cx="1700172" cy="2186356"/>
          </a:xfrm>
        </p:grpSpPr>
        <p:sp>
          <p:nvSpPr>
            <p:cNvPr id="54294" name="Google Shape;1585;p41">
              <a:extLst>
                <a:ext uri="{FF2B5EF4-FFF2-40B4-BE49-F238E27FC236}">
                  <a16:creationId xmlns:a16="http://schemas.microsoft.com/office/drawing/2014/main" xmlns="" id="{BBCFC01F-D0EE-4D9C-8215-D147038A8EEE}"/>
                </a:ext>
              </a:extLst>
            </p:cNvPr>
            <p:cNvSpPr>
              <a:spLocks/>
            </p:cNvSpPr>
            <p:nvPr/>
          </p:nvSpPr>
          <p:spPr bwMode="auto">
            <a:xfrm>
              <a:off x="1500173" y="1303958"/>
              <a:ext cx="471477" cy="477918"/>
            </a:xfrm>
            <a:custGeom>
              <a:avLst/>
              <a:gdLst>
                <a:gd name="T0" fmla="*/ 235950 w 5678"/>
                <a:gd name="T1" fmla="*/ 84 h 5678"/>
                <a:gd name="T2" fmla="*/ 0 w 5678"/>
                <a:gd name="T3" fmla="*/ 239321 h 5678"/>
                <a:gd name="T4" fmla="*/ 235950 w 5678"/>
                <a:gd name="T5" fmla="*/ 478641 h 5678"/>
                <a:gd name="T6" fmla="*/ 471899 w 5678"/>
                <a:gd name="T7" fmla="*/ 239321 h 5678"/>
                <a:gd name="T8" fmla="*/ 235950 w 5678"/>
                <a:gd name="T9" fmla="*/ 84 h 5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chemeClr val="accent1"/>
            </a:solidFill>
            <a:ln>
              <a:noFill/>
            </a:ln>
          </p:spPr>
          <p:txBody>
            <a:bodyPr lIns="91425" tIns="91425" rIns="91425" bIns="91425" anchor="ctr"/>
            <a:lstStyle/>
            <a:p>
              <a:pPr>
                <a:defRPr/>
              </a:pPr>
              <a:endParaRPr lang="ru-RU">
                <a:latin typeface="+mn-lt"/>
              </a:endParaRPr>
            </a:p>
          </p:txBody>
        </p:sp>
        <p:grpSp>
          <p:nvGrpSpPr>
            <p:cNvPr id="55325" name="Google Shape;1586;p41">
              <a:extLst>
                <a:ext uri="{FF2B5EF4-FFF2-40B4-BE49-F238E27FC236}">
                  <a16:creationId xmlns:a16="http://schemas.microsoft.com/office/drawing/2014/main" xmlns="" id="{1D8C325C-7C9C-4619-9A87-64C13C9A2478}"/>
                </a:ext>
              </a:extLst>
            </p:cNvPr>
            <p:cNvGrpSpPr>
              <a:grpSpLocks/>
            </p:cNvGrpSpPr>
            <p:nvPr/>
          </p:nvGrpSpPr>
          <p:grpSpPr bwMode="auto">
            <a:xfrm>
              <a:off x="885825" y="1256325"/>
              <a:ext cx="1700172" cy="2186356"/>
              <a:chOff x="885825" y="1256325"/>
              <a:chExt cx="1700172" cy="2186356"/>
            </a:xfrm>
          </p:grpSpPr>
          <p:sp>
            <p:nvSpPr>
              <p:cNvPr id="2" name="Google Shape;1587;p41">
                <a:extLst>
                  <a:ext uri="{FF2B5EF4-FFF2-40B4-BE49-F238E27FC236}">
                    <a16:creationId xmlns:a16="http://schemas.microsoft.com/office/drawing/2014/main" xmlns="" id="{077F417E-DB1D-4521-87EA-D0D4874BA81E}"/>
                  </a:ext>
                </a:extLst>
              </p:cNvPr>
              <p:cNvSpPr>
                <a:spLocks/>
              </p:cNvSpPr>
              <p:nvPr/>
            </p:nvSpPr>
            <p:spPr bwMode="auto">
              <a:xfrm>
                <a:off x="885825" y="1496077"/>
                <a:ext cx="1700172" cy="1867215"/>
              </a:xfrm>
              <a:custGeom>
                <a:avLst/>
                <a:gdLst>
                  <a:gd name="T0" fmla="*/ 229135 w 17244"/>
                  <a:gd name="T1" fmla="*/ 84 h 22162"/>
                  <a:gd name="T2" fmla="*/ 99 w 17244"/>
                  <a:gd name="T3" fmla="*/ 195907 h 22162"/>
                  <a:gd name="T4" fmla="*/ 99 w 17244"/>
                  <a:gd name="T5" fmla="*/ 1672294 h 22162"/>
                  <a:gd name="T6" fmla="*/ 229135 w 17244"/>
                  <a:gd name="T7" fmla="*/ 1868201 h 22162"/>
                  <a:gd name="T8" fmla="*/ 1184224 w 17244"/>
                  <a:gd name="T9" fmla="*/ 1868201 h 22162"/>
                  <a:gd name="T10" fmla="*/ 1184224 w 17244"/>
                  <a:gd name="T11" fmla="*/ 1772692 h 22162"/>
                  <a:gd name="T12" fmla="*/ 229135 w 17244"/>
                  <a:gd name="T13" fmla="*/ 1772692 h 22162"/>
                  <a:gd name="T14" fmla="*/ 111708 w 17244"/>
                  <a:gd name="T15" fmla="*/ 1672462 h 22162"/>
                  <a:gd name="T16" fmla="*/ 111708 w 17244"/>
                  <a:gd name="T17" fmla="*/ 195907 h 22162"/>
                  <a:gd name="T18" fmla="*/ 229135 w 17244"/>
                  <a:gd name="T19" fmla="*/ 95509 h 22162"/>
                  <a:gd name="T20" fmla="*/ 1471037 w 17244"/>
                  <a:gd name="T21" fmla="*/ 95509 h 22162"/>
                  <a:gd name="T22" fmla="*/ 1588464 w 17244"/>
                  <a:gd name="T23" fmla="*/ 195907 h 22162"/>
                  <a:gd name="T24" fmla="*/ 1588464 w 17244"/>
                  <a:gd name="T25" fmla="*/ 643021 h 22162"/>
                  <a:gd name="T26" fmla="*/ 1700172 w 17244"/>
                  <a:gd name="T27" fmla="*/ 643021 h 22162"/>
                  <a:gd name="T28" fmla="*/ 1700172 w 17244"/>
                  <a:gd name="T29" fmla="*/ 195907 h 22162"/>
                  <a:gd name="T30" fmla="*/ 1471037 w 17244"/>
                  <a:gd name="T31" fmla="*/ 84 h 22162"/>
                  <a:gd name="T32" fmla="*/ 229135 w 17244"/>
                  <a:gd name="T33" fmla="*/ 84 h 22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lnTo>
                      <a:pt x="2324" y="1"/>
                    </a:lnTo>
                    <a:close/>
                  </a:path>
                </a:pathLst>
              </a:custGeom>
              <a:solidFill>
                <a:schemeClr val="accent1"/>
              </a:solidFill>
              <a:ln>
                <a:noFill/>
              </a:ln>
            </p:spPr>
            <p:txBody>
              <a:bodyPr lIns="91425" tIns="91425" rIns="91425" bIns="91425" anchor="ctr"/>
              <a:lstStyle/>
              <a:p>
                <a:pPr>
                  <a:defRPr/>
                </a:pPr>
                <a:endParaRPr lang="ru-RU">
                  <a:latin typeface="+mn-lt"/>
                </a:endParaRPr>
              </a:p>
            </p:txBody>
          </p:sp>
          <p:sp>
            <p:nvSpPr>
              <p:cNvPr id="54297" name="Google Shape;1588;p41">
                <a:extLst>
                  <a:ext uri="{FF2B5EF4-FFF2-40B4-BE49-F238E27FC236}">
                    <a16:creationId xmlns:a16="http://schemas.microsoft.com/office/drawing/2014/main" xmlns="" id="{5B9EFE0A-DE59-4690-B010-2F15ED519782}"/>
                  </a:ext>
                </a:extLst>
              </p:cNvPr>
              <p:cNvSpPr>
                <a:spLocks/>
              </p:cNvSpPr>
              <p:nvPr/>
            </p:nvSpPr>
            <p:spPr bwMode="auto">
              <a:xfrm>
                <a:off x="2066897" y="3188638"/>
                <a:ext cx="193670" cy="254043"/>
              </a:xfrm>
              <a:custGeom>
                <a:avLst/>
                <a:gdLst>
                  <a:gd name="T0" fmla="*/ 83 w 2329"/>
                  <a:gd name="T1" fmla="*/ 0 h 3006"/>
                  <a:gd name="T2" fmla="*/ 83 w 2329"/>
                  <a:gd name="T3" fmla="*/ 253398 h 3006"/>
                  <a:gd name="T4" fmla="*/ 193563 w 2329"/>
                  <a:gd name="T5" fmla="*/ 126699 h 3006"/>
                  <a:gd name="T6" fmla="*/ 83 w 2329"/>
                  <a:gd name="T7" fmla="*/ 0 h 30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9" h="3006" extrusionOk="0">
                    <a:moveTo>
                      <a:pt x="1" y="0"/>
                    </a:moveTo>
                    <a:lnTo>
                      <a:pt x="1" y="3006"/>
                    </a:lnTo>
                    <a:lnTo>
                      <a:pt x="2329" y="1503"/>
                    </a:lnTo>
                    <a:lnTo>
                      <a:pt x="1" y="0"/>
                    </a:lnTo>
                    <a:close/>
                  </a:path>
                </a:pathLst>
              </a:custGeom>
              <a:solidFill>
                <a:schemeClr val="accent1"/>
              </a:solidFill>
              <a:ln>
                <a:noFill/>
              </a:ln>
            </p:spPr>
            <p:txBody>
              <a:bodyPr lIns="91425" tIns="91425" rIns="91425" bIns="91425" anchor="ctr"/>
              <a:lstStyle/>
              <a:p>
                <a:pPr>
                  <a:defRPr/>
                </a:pPr>
                <a:endParaRPr lang="ru-RU">
                  <a:latin typeface="+mn-lt"/>
                </a:endParaRPr>
              </a:p>
            </p:txBody>
          </p:sp>
          <p:sp>
            <p:nvSpPr>
              <p:cNvPr id="54298" name="Google Shape;1589;p41">
                <a:extLst>
                  <a:ext uri="{FF2B5EF4-FFF2-40B4-BE49-F238E27FC236}">
                    <a16:creationId xmlns:a16="http://schemas.microsoft.com/office/drawing/2014/main" xmlns="" id="{3B1C5D7F-617D-4DBD-9EAD-FEF0EA78F4BA}"/>
                  </a:ext>
                </a:extLst>
              </p:cNvPr>
              <p:cNvSpPr>
                <a:spLocks/>
              </p:cNvSpPr>
              <p:nvPr/>
            </p:nvSpPr>
            <p:spPr bwMode="auto">
              <a:xfrm>
                <a:off x="1452549" y="1256325"/>
                <a:ext cx="566725" cy="574772"/>
              </a:xfrm>
              <a:custGeom>
                <a:avLst/>
                <a:gdLst>
                  <a:gd name="T0" fmla="*/ 282990 w 6809"/>
                  <a:gd name="T1" fmla="*/ 95341 h 6809"/>
                  <a:gd name="T2" fmla="*/ 471815 w 6809"/>
                  <a:gd name="T3" fmla="*/ 286865 h 6809"/>
                  <a:gd name="T4" fmla="*/ 282990 w 6809"/>
                  <a:gd name="T5" fmla="*/ 478473 h 6809"/>
                  <a:gd name="T6" fmla="*/ 94081 w 6809"/>
                  <a:gd name="T7" fmla="*/ 286865 h 6809"/>
                  <a:gd name="T8" fmla="*/ 282990 w 6809"/>
                  <a:gd name="T9" fmla="*/ 95341 h 6809"/>
                  <a:gd name="T10" fmla="*/ 282990 w 6809"/>
                  <a:gd name="T11" fmla="*/ 84 h 6809"/>
                  <a:gd name="T12" fmla="*/ 83 w 6809"/>
                  <a:gd name="T13" fmla="*/ 287033 h 6809"/>
                  <a:gd name="T14" fmla="*/ 282990 w 6809"/>
                  <a:gd name="T15" fmla="*/ 573982 h 6809"/>
                  <a:gd name="T16" fmla="*/ 565896 w 6809"/>
                  <a:gd name="T17" fmla="*/ 287033 h 6809"/>
                  <a:gd name="T18" fmla="*/ 282990 w 6809"/>
                  <a:gd name="T19" fmla="*/ 84 h 6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chemeClr val="accent1"/>
              </a:solidFill>
              <a:ln>
                <a:noFill/>
              </a:ln>
            </p:spPr>
            <p:txBody>
              <a:bodyPr lIns="91425" tIns="91425" rIns="91425" bIns="91425" anchor="ctr"/>
              <a:lstStyle/>
              <a:p>
                <a:pPr>
                  <a:defRPr/>
                </a:pPr>
                <a:endParaRPr lang="ru-RU">
                  <a:latin typeface="+mn-lt"/>
                </a:endParaRPr>
              </a:p>
            </p:txBody>
          </p:sp>
        </p:grpSp>
      </p:grpSp>
      <p:grpSp>
        <p:nvGrpSpPr>
          <p:cNvPr id="55300" name="Google Shape;1596;p41">
            <a:extLst>
              <a:ext uri="{FF2B5EF4-FFF2-40B4-BE49-F238E27FC236}">
                <a16:creationId xmlns:a16="http://schemas.microsoft.com/office/drawing/2014/main" xmlns="" id="{116B84F8-3D5F-4160-8C1D-DBF941C36382}"/>
              </a:ext>
            </a:extLst>
          </p:cNvPr>
          <p:cNvGrpSpPr>
            <a:grpSpLocks/>
          </p:cNvGrpSpPr>
          <p:nvPr/>
        </p:nvGrpSpPr>
        <p:grpSpPr bwMode="auto">
          <a:xfrm>
            <a:off x="3055938" y="2401888"/>
            <a:ext cx="1700212" cy="2185987"/>
            <a:chOff x="2303763" y="2146767"/>
            <a:chExt cx="1700271" cy="2186438"/>
          </a:xfrm>
        </p:grpSpPr>
        <p:sp>
          <p:nvSpPr>
            <p:cNvPr id="54289" name="Google Shape;1597;p41">
              <a:extLst>
                <a:ext uri="{FF2B5EF4-FFF2-40B4-BE49-F238E27FC236}">
                  <a16:creationId xmlns:a16="http://schemas.microsoft.com/office/drawing/2014/main" xmlns="" id="{1502E33D-264B-4AEC-AB3B-BFBE426C1956}"/>
                </a:ext>
              </a:extLst>
            </p:cNvPr>
            <p:cNvSpPr>
              <a:spLocks/>
            </p:cNvSpPr>
            <p:nvPr/>
          </p:nvSpPr>
          <p:spPr bwMode="auto">
            <a:xfrm>
              <a:off x="2918146" y="3807635"/>
              <a:ext cx="471504" cy="477936"/>
            </a:xfrm>
            <a:custGeom>
              <a:avLst/>
              <a:gdLst>
                <a:gd name="T0" fmla="*/ 235950 w 5678"/>
                <a:gd name="T1" fmla="*/ 84 h 5679"/>
                <a:gd name="T2" fmla="*/ 83 w 5678"/>
                <a:gd name="T3" fmla="*/ 239405 h 5679"/>
                <a:gd name="T4" fmla="*/ 235950 w 5678"/>
                <a:gd name="T5" fmla="*/ 478642 h 5679"/>
                <a:gd name="T6" fmla="*/ 471899 w 5678"/>
                <a:gd name="T7" fmla="*/ 239405 h 5679"/>
                <a:gd name="T8" fmla="*/ 235950 w 5678"/>
                <a:gd name="T9" fmla="*/ 84 h 5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chemeClr val="accent2"/>
            </a:solidFill>
            <a:ln>
              <a:noFill/>
            </a:ln>
          </p:spPr>
          <p:txBody>
            <a:bodyPr lIns="91425" tIns="91425" rIns="91425" bIns="91425" anchor="ctr"/>
            <a:lstStyle/>
            <a:p>
              <a:pPr>
                <a:defRPr/>
              </a:pPr>
              <a:endParaRPr lang="ru-RU">
                <a:latin typeface="+mn-lt"/>
              </a:endParaRPr>
            </a:p>
          </p:txBody>
        </p:sp>
        <p:grpSp>
          <p:nvGrpSpPr>
            <p:cNvPr id="55320" name="Google Shape;1598;p41">
              <a:extLst>
                <a:ext uri="{FF2B5EF4-FFF2-40B4-BE49-F238E27FC236}">
                  <a16:creationId xmlns:a16="http://schemas.microsoft.com/office/drawing/2014/main" xmlns="" id="{31FC836E-C0B2-4804-9507-CA2EE4EDABBF}"/>
                </a:ext>
              </a:extLst>
            </p:cNvPr>
            <p:cNvGrpSpPr>
              <a:grpSpLocks/>
            </p:cNvGrpSpPr>
            <p:nvPr/>
          </p:nvGrpSpPr>
          <p:grpSpPr bwMode="auto">
            <a:xfrm>
              <a:off x="2303763" y="2146767"/>
              <a:ext cx="1700271" cy="2186438"/>
              <a:chOff x="2303763" y="2146767"/>
              <a:chExt cx="1700271" cy="2186438"/>
            </a:xfrm>
          </p:grpSpPr>
          <p:sp>
            <p:nvSpPr>
              <p:cNvPr id="3" name="Google Shape;1599;p41">
                <a:extLst>
                  <a:ext uri="{FF2B5EF4-FFF2-40B4-BE49-F238E27FC236}">
                    <a16:creationId xmlns:a16="http://schemas.microsoft.com/office/drawing/2014/main" xmlns="" id="{5174AD2A-5BF9-4FCF-AF6D-20C9FDAEA094}"/>
                  </a:ext>
                </a:extLst>
              </p:cNvPr>
              <p:cNvSpPr>
                <a:spLocks/>
              </p:cNvSpPr>
              <p:nvPr/>
            </p:nvSpPr>
            <p:spPr bwMode="auto">
              <a:xfrm>
                <a:off x="2303763" y="2226158"/>
                <a:ext cx="1700271" cy="1867285"/>
              </a:xfrm>
              <a:custGeom>
                <a:avLst/>
                <a:gdLst>
                  <a:gd name="T0" fmla="*/ 229233 w 17245"/>
                  <a:gd name="T1" fmla="*/ 84 h 22164"/>
                  <a:gd name="T2" fmla="*/ 99 w 17245"/>
                  <a:gd name="T3" fmla="*/ 195907 h 22164"/>
                  <a:gd name="T4" fmla="*/ 99 w 17245"/>
                  <a:gd name="T5" fmla="*/ 1672463 h 22164"/>
                  <a:gd name="T6" fmla="*/ 229233 w 17245"/>
                  <a:gd name="T7" fmla="*/ 1868286 h 22164"/>
                  <a:gd name="T8" fmla="*/ 1471136 w 17245"/>
                  <a:gd name="T9" fmla="*/ 1868286 h 22164"/>
                  <a:gd name="T10" fmla="*/ 1700271 w 17245"/>
                  <a:gd name="T11" fmla="*/ 1672463 h 22164"/>
                  <a:gd name="T12" fmla="*/ 1700271 w 17245"/>
                  <a:gd name="T13" fmla="*/ 1225349 h 22164"/>
                  <a:gd name="T14" fmla="*/ 1588464 w 17245"/>
                  <a:gd name="T15" fmla="*/ 1225349 h 22164"/>
                  <a:gd name="T16" fmla="*/ 1588464 w 17245"/>
                  <a:gd name="T17" fmla="*/ 1672463 h 22164"/>
                  <a:gd name="T18" fmla="*/ 1471136 w 17245"/>
                  <a:gd name="T19" fmla="*/ 1772861 h 22164"/>
                  <a:gd name="T20" fmla="*/ 229233 w 17245"/>
                  <a:gd name="T21" fmla="*/ 1772861 h 22164"/>
                  <a:gd name="T22" fmla="*/ 111807 w 17245"/>
                  <a:gd name="T23" fmla="*/ 1672463 h 22164"/>
                  <a:gd name="T24" fmla="*/ 111807 w 17245"/>
                  <a:gd name="T25" fmla="*/ 195907 h 22164"/>
                  <a:gd name="T26" fmla="*/ 229233 w 17245"/>
                  <a:gd name="T27" fmla="*/ 95593 h 22164"/>
                  <a:gd name="T28" fmla="*/ 1184323 w 17245"/>
                  <a:gd name="T29" fmla="*/ 95593 h 22164"/>
                  <a:gd name="T30" fmla="*/ 1184323 w 17245"/>
                  <a:gd name="T31" fmla="*/ 84 h 22164"/>
                  <a:gd name="T32" fmla="*/ 229233 w 17245"/>
                  <a:gd name="T33" fmla="*/ 84 h 22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lnTo>
                      <a:pt x="2325" y="1"/>
                    </a:lnTo>
                    <a:close/>
                  </a:path>
                </a:pathLst>
              </a:custGeom>
              <a:solidFill>
                <a:schemeClr val="accent2"/>
              </a:solidFill>
              <a:ln>
                <a:noFill/>
              </a:ln>
            </p:spPr>
            <p:txBody>
              <a:bodyPr lIns="91425" tIns="91425" rIns="91425" bIns="91425" anchor="ctr"/>
              <a:lstStyle/>
              <a:p>
                <a:pPr>
                  <a:defRPr/>
                </a:pPr>
                <a:endParaRPr lang="ru-RU">
                  <a:latin typeface="+mn-lt"/>
                </a:endParaRPr>
              </a:p>
            </p:txBody>
          </p:sp>
          <p:sp>
            <p:nvSpPr>
              <p:cNvPr id="54292" name="Google Shape;1600;p41">
                <a:extLst>
                  <a:ext uri="{FF2B5EF4-FFF2-40B4-BE49-F238E27FC236}">
                    <a16:creationId xmlns:a16="http://schemas.microsoft.com/office/drawing/2014/main" xmlns="" id="{A6E524BD-AB09-4EFD-88CE-F7C670B2EE8A}"/>
                  </a:ext>
                </a:extLst>
              </p:cNvPr>
              <p:cNvSpPr>
                <a:spLocks/>
              </p:cNvSpPr>
              <p:nvPr/>
            </p:nvSpPr>
            <p:spPr bwMode="auto">
              <a:xfrm>
                <a:off x="3459503" y="2146767"/>
                <a:ext cx="193682" cy="254052"/>
              </a:xfrm>
              <a:custGeom>
                <a:avLst/>
                <a:gdLst>
                  <a:gd name="T0" fmla="*/ 83 w 2328"/>
                  <a:gd name="T1" fmla="*/ 84 h 3007"/>
                  <a:gd name="T2" fmla="*/ 83 w 2328"/>
                  <a:gd name="T3" fmla="*/ 253399 h 3007"/>
                  <a:gd name="T4" fmla="*/ 193480 w 2328"/>
                  <a:gd name="T5" fmla="*/ 126784 h 3007"/>
                  <a:gd name="T6" fmla="*/ 83 w 2328"/>
                  <a:gd name="T7" fmla="*/ 84 h 30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3007" extrusionOk="0">
                    <a:moveTo>
                      <a:pt x="1" y="1"/>
                    </a:moveTo>
                    <a:lnTo>
                      <a:pt x="1" y="3006"/>
                    </a:lnTo>
                    <a:lnTo>
                      <a:pt x="2328" y="1504"/>
                    </a:lnTo>
                    <a:lnTo>
                      <a:pt x="1" y="1"/>
                    </a:lnTo>
                    <a:close/>
                  </a:path>
                </a:pathLst>
              </a:custGeom>
              <a:solidFill>
                <a:schemeClr val="accent2"/>
              </a:solidFill>
              <a:ln>
                <a:noFill/>
              </a:ln>
            </p:spPr>
            <p:txBody>
              <a:bodyPr lIns="91425" tIns="91425" rIns="91425" bIns="91425" anchor="ctr"/>
              <a:lstStyle/>
              <a:p>
                <a:pPr>
                  <a:defRPr/>
                </a:pPr>
                <a:endParaRPr lang="ru-RU">
                  <a:latin typeface="+mn-lt"/>
                </a:endParaRPr>
              </a:p>
            </p:txBody>
          </p:sp>
          <p:sp>
            <p:nvSpPr>
              <p:cNvPr id="54293" name="Google Shape;1601;p41">
                <a:extLst>
                  <a:ext uri="{FF2B5EF4-FFF2-40B4-BE49-F238E27FC236}">
                    <a16:creationId xmlns:a16="http://schemas.microsoft.com/office/drawing/2014/main" xmlns="" id="{665A5D23-D06D-4FF4-89AF-AE5A4ECB2745}"/>
                  </a:ext>
                </a:extLst>
              </p:cNvPr>
              <p:cNvSpPr>
                <a:spLocks/>
              </p:cNvSpPr>
              <p:nvPr/>
            </p:nvSpPr>
            <p:spPr bwMode="auto">
              <a:xfrm>
                <a:off x="2870520" y="3760000"/>
                <a:ext cx="566758" cy="573205"/>
              </a:xfrm>
              <a:custGeom>
                <a:avLst/>
                <a:gdLst>
                  <a:gd name="T0" fmla="*/ 283073 w 6812"/>
                  <a:gd name="T1" fmla="*/ 95425 h 6808"/>
                  <a:gd name="T2" fmla="*/ 471898 w 6812"/>
                  <a:gd name="T3" fmla="*/ 287033 h 6808"/>
                  <a:gd name="T4" fmla="*/ 283073 w 6812"/>
                  <a:gd name="T5" fmla="*/ 478472 h 6808"/>
                  <a:gd name="T6" fmla="*/ 94247 w 6812"/>
                  <a:gd name="T7" fmla="*/ 287033 h 6808"/>
                  <a:gd name="T8" fmla="*/ 283073 w 6812"/>
                  <a:gd name="T9" fmla="*/ 95425 h 6808"/>
                  <a:gd name="T10" fmla="*/ 283073 w 6812"/>
                  <a:gd name="T11" fmla="*/ 0 h 6808"/>
                  <a:gd name="T12" fmla="*/ 83 w 6812"/>
                  <a:gd name="T13" fmla="*/ 287033 h 6808"/>
                  <a:gd name="T14" fmla="*/ 283073 w 6812"/>
                  <a:gd name="T15" fmla="*/ 573897 h 6808"/>
                  <a:gd name="T16" fmla="*/ 565979 w 6812"/>
                  <a:gd name="T17" fmla="*/ 287033 h 6808"/>
                  <a:gd name="T18" fmla="*/ 283073 w 6812"/>
                  <a:gd name="T19" fmla="*/ 0 h 68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chemeClr val="accent2"/>
              </a:solidFill>
              <a:ln>
                <a:noFill/>
              </a:ln>
            </p:spPr>
            <p:txBody>
              <a:bodyPr lIns="91425" tIns="91425" rIns="91425" bIns="91425" anchor="ctr"/>
              <a:lstStyle/>
              <a:p>
                <a:pPr>
                  <a:defRPr/>
                </a:pPr>
                <a:endParaRPr lang="ru-RU">
                  <a:latin typeface="+mn-lt"/>
                </a:endParaRPr>
              </a:p>
            </p:txBody>
          </p:sp>
        </p:grpSp>
      </p:grpSp>
      <p:grpSp>
        <p:nvGrpSpPr>
          <p:cNvPr id="55301" name="Google Shape;1607;p41">
            <a:extLst>
              <a:ext uri="{FF2B5EF4-FFF2-40B4-BE49-F238E27FC236}">
                <a16:creationId xmlns:a16="http://schemas.microsoft.com/office/drawing/2014/main" xmlns="" id="{B3CA75BF-D031-4869-964A-E339663FA96A}"/>
              </a:ext>
            </a:extLst>
          </p:cNvPr>
          <p:cNvGrpSpPr>
            <a:grpSpLocks/>
          </p:cNvGrpSpPr>
          <p:nvPr/>
        </p:nvGrpSpPr>
        <p:grpSpPr bwMode="auto">
          <a:xfrm>
            <a:off x="5815013" y="2246313"/>
            <a:ext cx="1700212" cy="2187575"/>
            <a:chOff x="3718981" y="1256325"/>
            <a:chExt cx="1700172" cy="2186357"/>
          </a:xfrm>
        </p:grpSpPr>
        <p:sp>
          <p:nvSpPr>
            <p:cNvPr id="16" name="Google Shape;1608;p41">
              <a:extLst>
                <a:ext uri="{FF2B5EF4-FFF2-40B4-BE49-F238E27FC236}">
                  <a16:creationId xmlns:a16="http://schemas.microsoft.com/office/drawing/2014/main" xmlns="" id="{3A7721F0-4B6E-42D8-A3D9-3A956AC1914A}"/>
                </a:ext>
              </a:extLst>
            </p:cNvPr>
            <p:cNvSpPr/>
            <p:nvPr/>
          </p:nvSpPr>
          <p:spPr>
            <a:xfrm>
              <a:off x="4333329" y="1303923"/>
              <a:ext cx="471477" cy="479158"/>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latin typeface="+mn-lt"/>
              </a:endParaRPr>
            </a:p>
          </p:txBody>
        </p:sp>
        <p:grpSp>
          <p:nvGrpSpPr>
            <p:cNvPr id="55315" name="Google Shape;1609;p41">
              <a:extLst>
                <a:ext uri="{FF2B5EF4-FFF2-40B4-BE49-F238E27FC236}">
                  <a16:creationId xmlns:a16="http://schemas.microsoft.com/office/drawing/2014/main" xmlns="" id="{71A7A06A-6F1E-437F-B61E-C024EAA0F12B}"/>
                </a:ext>
              </a:extLst>
            </p:cNvPr>
            <p:cNvGrpSpPr>
              <a:grpSpLocks/>
            </p:cNvGrpSpPr>
            <p:nvPr/>
          </p:nvGrpSpPr>
          <p:grpSpPr bwMode="auto">
            <a:xfrm>
              <a:off x="3718981" y="1256325"/>
              <a:ext cx="1700172" cy="2186357"/>
              <a:chOff x="3718981" y="1256325"/>
              <a:chExt cx="1700172" cy="2186357"/>
            </a:xfrm>
          </p:grpSpPr>
          <p:sp>
            <p:nvSpPr>
              <p:cNvPr id="18" name="Google Shape;1610;p41">
                <a:extLst>
                  <a:ext uri="{FF2B5EF4-FFF2-40B4-BE49-F238E27FC236}">
                    <a16:creationId xmlns:a16="http://schemas.microsoft.com/office/drawing/2014/main" xmlns="" id="{E6C8C891-6079-4EF1-B302-4B1FCDFFCDA1}"/>
                  </a:ext>
                </a:extLst>
              </p:cNvPr>
              <p:cNvSpPr/>
              <p:nvPr/>
            </p:nvSpPr>
            <p:spPr>
              <a:xfrm>
                <a:off x="3718981" y="1495904"/>
                <a:ext cx="1700172" cy="186744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19" name="Google Shape;1611;p41">
                <a:extLst>
                  <a:ext uri="{FF2B5EF4-FFF2-40B4-BE49-F238E27FC236}">
                    <a16:creationId xmlns:a16="http://schemas.microsoft.com/office/drawing/2014/main" xmlns="" id="{DC9177D8-37E6-4540-BA19-3FF7BCF6C9FB}"/>
                  </a:ext>
                </a:extLst>
              </p:cNvPr>
              <p:cNvSpPr/>
              <p:nvPr/>
            </p:nvSpPr>
            <p:spPr>
              <a:xfrm>
                <a:off x="4852429" y="3188823"/>
                <a:ext cx="193670" cy="253859"/>
              </a:xfrm>
              <a:custGeom>
                <a:avLst/>
                <a:gdLst/>
                <a:ahLst/>
                <a:cxnLst/>
                <a:rect l="l" t="t" r="r" b="b"/>
                <a:pathLst>
                  <a:path w="2329" h="3006" extrusionOk="0">
                    <a:moveTo>
                      <a:pt x="1" y="0"/>
                    </a:moveTo>
                    <a:lnTo>
                      <a:pt x="1" y="3006"/>
                    </a:lnTo>
                    <a:lnTo>
                      <a:pt x="2328" y="1503"/>
                    </a:lnTo>
                    <a:lnTo>
                      <a:pt x="1" y="0"/>
                    </a:ln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20" name="Google Shape;1612;p41">
                <a:extLst>
                  <a:ext uri="{FF2B5EF4-FFF2-40B4-BE49-F238E27FC236}">
                    <a16:creationId xmlns:a16="http://schemas.microsoft.com/office/drawing/2014/main" xmlns="" id="{46454AF0-AC79-46AF-8E0E-39A79BD128C0}"/>
                  </a:ext>
                </a:extLst>
              </p:cNvPr>
              <p:cNvSpPr/>
              <p:nvPr/>
            </p:nvSpPr>
            <p:spPr>
              <a:xfrm>
                <a:off x="4285705" y="1256325"/>
                <a:ext cx="566725" cy="574355"/>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latin typeface="+mn-lt"/>
                </a:endParaRPr>
              </a:p>
            </p:txBody>
          </p:sp>
        </p:grpSp>
      </p:grpSp>
      <p:grpSp>
        <p:nvGrpSpPr>
          <p:cNvPr id="55302" name="Google Shape;1613;p41">
            <a:extLst>
              <a:ext uri="{FF2B5EF4-FFF2-40B4-BE49-F238E27FC236}">
                <a16:creationId xmlns:a16="http://schemas.microsoft.com/office/drawing/2014/main" xmlns="" id="{E8A8BE06-0282-46C6-B8A7-8BDB105F84B1}"/>
              </a:ext>
            </a:extLst>
          </p:cNvPr>
          <p:cNvGrpSpPr>
            <a:grpSpLocks/>
          </p:cNvGrpSpPr>
          <p:nvPr/>
        </p:nvGrpSpPr>
        <p:grpSpPr bwMode="auto">
          <a:xfrm>
            <a:off x="582613" y="2871788"/>
            <a:ext cx="2228850" cy="1079500"/>
            <a:chOff x="902893" y="2802922"/>
            <a:chExt cx="2472811" cy="1079340"/>
          </a:xfrm>
        </p:grpSpPr>
        <p:sp>
          <p:nvSpPr>
            <p:cNvPr id="54282" name="Google Shape;1615;p41">
              <a:extLst>
                <a:ext uri="{FF2B5EF4-FFF2-40B4-BE49-F238E27FC236}">
                  <a16:creationId xmlns:a16="http://schemas.microsoft.com/office/drawing/2014/main" xmlns="" id="{CBB2E4E5-4381-4875-9D05-CD4F3AF520EB}"/>
                </a:ext>
              </a:extLst>
            </p:cNvPr>
            <p:cNvSpPr txBox="1">
              <a:spLocks noChangeArrowheads="1"/>
            </p:cNvSpPr>
            <p:nvPr/>
          </p:nvSpPr>
          <p:spPr bwMode="auto">
            <a:xfrm>
              <a:off x="961014" y="2802922"/>
              <a:ext cx="1493550" cy="380944"/>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700" b="1">
                  <a:solidFill>
                    <a:schemeClr val="accent1"/>
                  </a:solidFill>
                  <a:latin typeface="+mn-lt"/>
                  <a:sym typeface="Fira Sans Extra Condensed" panose="020F0502020204030204" pitchFamily="34" charset="0"/>
                </a:rPr>
                <a:t>01</a:t>
              </a:r>
            </a:p>
          </p:txBody>
        </p:sp>
        <p:sp>
          <p:nvSpPr>
            <p:cNvPr id="4" name="Google Shape;1616;p41">
              <a:extLst>
                <a:ext uri="{FF2B5EF4-FFF2-40B4-BE49-F238E27FC236}">
                  <a16:creationId xmlns:a16="http://schemas.microsoft.com/office/drawing/2014/main" xmlns="" id="{17C64991-476D-4A74-AAF7-4F9E92083CBA}"/>
                </a:ext>
              </a:extLst>
            </p:cNvPr>
            <p:cNvSpPr txBox="1">
              <a:spLocks noChangeArrowheads="1"/>
            </p:cNvSpPr>
            <p:nvPr/>
          </p:nvSpPr>
          <p:spPr bwMode="auto">
            <a:xfrm>
              <a:off x="902893" y="3607665"/>
              <a:ext cx="2472811" cy="274597"/>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Extra Condensed" panose="020F0502020204030204" pitchFamily="34" charset="0"/>
                </a:rPr>
                <a:t>описание взаимосвязи УУД с содержанием учебных предметов</a:t>
              </a:r>
            </a:p>
          </p:txBody>
        </p:sp>
      </p:grpSp>
      <p:sp>
        <p:nvSpPr>
          <p:cNvPr id="24" name="Google Shape;1619;p41">
            <a:extLst>
              <a:ext uri="{FF2B5EF4-FFF2-40B4-BE49-F238E27FC236}">
                <a16:creationId xmlns:a16="http://schemas.microsoft.com/office/drawing/2014/main" xmlns="" id="{1C7199A0-97EC-4CBC-8320-3960444BCD54}"/>
              </a:ext>
            </a:extLst>
          </p:cNvPr>
          <p:cNvSpPr txBox="1"/>
          <p:nvPr/>
        </p:nvSpPr>
        <p:spPr>
          <a:xfrm>
            <a:off x="5949950" y="2820988"/>
            <a:ext cx="1341438" cy="381000"/>
          </a:xfrm>
          <a:prstGeom prst="rect">
            <a:avLst/>
          </a:prstGeom>
          <a:noFill/>
          <a:ln>
            <a:noFill/>
          </a:ln>
        </p:spPr>
        <p:txBody>
          <a:bodyPr spcFirstLastPara="1" lIns="91425" tIns="91425" rIns="91425" bIns="91425"/>
          <a:lstStyle/>
          <a:p>
            <a:pPr algn="ctr">
              <a:spcBef>
                <a:spcPts val="0"/>
              </a:spcBef>
              <a:spcAft>
                <a:spcPts val="0"/>
              </a:spcAft>
              <a:defRPr/>
            </a:pPr>
            <a:r>
              <a:rPr lang="en" sz="2700" b="1" dirty="0">
                <a:solidFill>
                  <a:schemeClr val="accent3"/>
                </a:solidFill>
                <a:latin typeface="+mn-lt"/>
                <a:ea typeface="Fira Sans Extra Condensed"/>
                <a:cs typeface="Fira Sans Extra Condensed"/>
                <a:sym typeface="Fira Sans Extra Condensed"/>
              </a:rPr>
              <a:t>03</a:t>
            </a:r>
            <a:endParaRPr sz="2700" b="1" dirty="0">
              <a:solidFill>
                <a:schemeClr val="accent3"/>
              </a:solidFill>
              <a:latin typeface="+mn-lt"/>
              <a:ea typeface="Fira Sans Extra Condensed"/>
              <a:cs typeface="Fira Sans Extra Condensed"/>
              <a:sym typeface="Fira Sans Extra Condensed"/>
            </a:endParaRPr>
          </a:p>
        </p:txBody>
      </p:sp>
      <p:sp>
        <p:nvSpPr>
          <p:cNvPr id="54279" name="Google Shape;1627;p41">
            <a:extLst>
              <a:ext uri="{FF2B5EF4-FFF2-40B4-BE49-F238E27FC236}">
                <a16:creationId xmlns:a16="http://schemas.microsoft.com/office/drawing/2014/main" xmlns="" id="{6E43CB69-3E22-4CD7-87D0-73C422E966E7}"/>
              </a:ext>
            </a:extLst>
          </p:cNvPr>
          <p:cNvSpPr txBox="1">
            <a:spLocks noChangeArrowheads="1"/>
          </p:cNvSpPr>
          <p:nvPr/>
        </p:nvSpPr>
        <p:spPr bwMode="auto">
          <a:xfrm>
            <a:off x="3198813" y="3506788"/>
            <a:ext cx="1343025" cy="38100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700" b="1">
                <a:solidFill>
                  <a:schemeClr val="accent2"/>
                </a:solidFill>
                <a:latin typeface="+mn-lt"/>
                <a:sym typeface="Fira Sans Extra Condensed" panose="020F0502020204030204" pitchFamily="34" charset="0"/>
              </a:rPr>
              <a:t>02</a:t>
            </a:r>
          </a:p>
        </p:txBody>
      </p:sp>
      <p:sp>
        <p:nvSpPr>
          <p:cNvPr id="54280" name="Google Shape;1616;p41">
            <a:extLst>
              <a:ext uri="{FF2B5EF4-FFF2-40B4-BE49-F238E27FC236}">
                <a16:creationId xmlns:a16="http://schemas.microsoft.com/office/drawing/2014/main" xmlns="" id="{FDCA76A3-4040-4562-A65E-64053AA12695}"/>
              </a:ext>
            </a:extLst>
          </p:cNvPr>
          <p:cNvSpPr txBox="1">
            <a:spLocks noChangeArrowheads="1"/>
          </p:cNvSpPr>
          <p:nvPr/>
        </p:nvSpPr>
        <p:spPr bwMode="auto">
          <a:xfrm>
            <a:off x="3103563" y="2979738"/>
            <a:ext cx="2782887"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300" b="1">
                <a:latin typeface="+mn-lt"/>
                <a:sym typeface="Fira Sans Extra Condensed" panose="020F0502020204030204" pitchFamily="34" charset="0"/>
              </a:rPr>
              <a:t>характеристика регулятивных, познавательных, коммуникативных УУД обучающихся</a:t>
            </a:r>
          </a:p>
        </p:txBody>
      </p:sp>
      <p:sp>
        <p:nvSpPr>
          <p:cNvPr id="54281" name="Google Shape;1616;p41">
            <a:extLst>
              <a:ext uri="{FF2B5EF4-FFF2-40B4-BE49-F238E27FC236}">
                <a16:creationId xmlns:a16="http://schemas.microsoft.com/office/drawing/2014/main" xmlns="" id="{618F9404-DC63-4E11-B96D-1F32E552A15A}"/>
              </a:ext>
            </a:extLst>
          </p:cNvPr>
          <p:cNvSpPr txBox="1">
            <a:spLocks noChangeArrowheads="1"/>
          </p:cNvSpPr>
          <p:nvPr/>
        </p:nvSpPr>
        <p:spPr bwMode="auto">
          <a:xfrm>
            <a:off x="5868988" y="3597275"/>
            <a:ext cx="2614612"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300" b="1">
                <a:latin typeface="+mn-lt"/>
                <a:sym typeface="Fira Sans Extra Condensed" panose="020F0502020204030204" pitchFamily="34" charset="0"/>
              </a:rPr>
              <a:t>сформированность УДД у обучающихся определяется на этапе завершения ими освоения программы НОО</a:t>
            </a:r>
          </a:p>
        </p:txBody>
      </p:sp>
      <p:sp>
        <p:nvSpPr>
          <p:cNvPr id="55307" name="Google Shape;815;p33">
            <a:extLst>
              <a:ext uri="{FF2B5EF4-FFF2-40B4-BE49-F238E27FC236}">
                <a16:creationId xmlns:a16="http://schemas.microsoft.com/office/drawing/2014/main" xmlns="" id="{EDC094A5-15A7-4EB6-ACDD-130D212B6D2F}"/>
              </a:ext>
            </a:extLst>
          </p:cNvPr>
          <p:cNvSpPr>
            <a:spLocks noChangeArrowheads="1"/>
          </p:cNvSpPr>
          <p:nvPr/>
        </p:nvSpPr>
        <p:spPr bwMode="auto">
          <a:xfrm>
            <a:off x="754063" y="752475"/>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5308" name="Google Shape;818;p33">
            <a:extLst>
              <a:ext uri="{FF2B5EF4-FFF2-40B4-BE49-F238E27FC236}">
                <a16:creationId xmlns:a16="http://schemas.microsoft.com/office/drawing/2014/main" xmlns="" id="{9D309E7E-7311-49DC-9AB3-0665D9A19FF8}"/>
              </a:ext>
            </a:extLst>
          </p:cNvPr>
          <p:cNvGrpSpPr>
            <a:grpSpLocks/>
          </p:cNvGrpSpPr>
          <p:nvPr/>
        </p:nvGrpSpPr>
        <p:grpSpPr bwMode="auto">
          <a:xfrm>
            <a:off x="912813" y="835025"/>
            <a:ext cx="233362" cy="265113"/>
            <a:chOff x="846218" y="3458333"/>
            <a:chExt cx="343138" cy="364887"/>
          </a:xfrm>
        </p:grpSpPr>
        <p:sp>
          <p:nvSpPr>
            <p:cNvPr id="55309" name="Google Shape;819;p33">
              <a:extLst>
                <a:ext uri="{FF2B5EF4-FFF2-40B4-BE49-F238E27FC236}">
                  <a16:creationId xmlns:a16="http://schemas.microsoft.com/office/drawing/2014/main" xmlns="" id="{A02E2C28-E249-4557-8FAB-4DEA90701D44}"/>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5310" name="Google Shape;820;p33">
              <a:extLst>
                <a:ext uri="{FF2B5EF4-FFF2-40B4-BE49-F238E27FC236}">
                  <a16:creationId xmlns:a16="http://schemas.microsoft.com/office/drawing/2014/main" xmlns="" id="{396B596F-27BD-45A5-AD99-8B1277BC903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5311" name="Google Shape;821;p33">
              <a:extLst>
                <a:ext uri="{FF2B5EF4-FFF2-40B4-BE49-F238E27FC236}">
                  <a16:creationId xmlns:a16="http://schemas.microsoft.com/office/drawing/2014/main" xmlns="" id="{5DC4D214-2A6D-402A-9F45-3BFD863C922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Google Shape;166;p17">
            <a:extLst>
              <a:ext uri="{FF2B5EF4-FFF2-40B4-BE49-F238E27FC236}">
                <a16:creationId xmlns:a16="http://schemas.microsoft.com/office/drawing/2014/main" xmlns="" id="{C56A0B39-9E95-4B65-AAAF-B9523A957DA6}"/>
              </a:ext>
            </a:extLst>
          </p:cNvPr>
          <p:cNvSpPr txBox="1">
            <a:spLocks/>
          </p:cNvSpPr>
          <p:nvPr/>
        </p:nvSpPr>
        <p:spPr bwMode="auto">
          <a:xfrm>
            <a:off x="520700" y="579438"/>
            <a:ext cx="8102600" cy="6032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b="1" dirty="0">
                <a:latin typeface="+mn-lt"/>
                <a:cs typeface="Times New Roman" panose="02020603050405020304" pitchFamily="18" charset="0"/>
              </a:rPr>
              <a:t> ПРОГРАММА </a:t>
            </a:r>
          </a:p>
          <a:p>
            <a:pPr algn="ctr">
              <a:spcBef>
                <a:spcPct val="0"/>
              </a:spcBef>
              <a:buFontTx/>
              <a:buNone/>
              <a:defRPr/>
            </a:pPr>
            <a:r>
              <a:rPr lang="ru-RU" altLang="ru-RU" sz="2800" b="1" dirty="0">
                <a:latin typeface="+mn-lt"/>
                <a:cs typeface="Times New Roman" panose="02020603050405020304" pitchFamily="18" charset="0"/>
              </a:rPr>
              <a:t>ФОРМИРОВАНИЯ УУД ООО (п. 32.2)</a:t>
            </a:r>
          </a:p>
        </p:txBody>
      </p:sp>
      <p:grpSp>
        <p:nvGrpSpPr>
          <p:cNvPr id="56323" name="Google Shape;172;p17">
            <a:extLst>
              <a:ext uri="{FF2B5EF4-FFF2-40B4-BE49-F238E27FC236}">
                <a16:creationId xmlns:a16="http://schemas.microsoft.com/office/drawing/2014/main" xmlns="" id="{0CA6FEC9-6A02-4534-8A7D-7E034B080D02}"/>
              </a:ext>
            </a:extLst>
          </p:cNvPr>
          <p:cNvGrpSpPr>
            <a:grpSpLocks/>
          </p:cNvGrpSpPr>
          <p:nvPr/>
        </p:nvGrpSpPr>
        <p:grpSpPr bwMode="auto">
          <a:xfrm>
            <a:off x="4475163" y="3429000"/>
            <a:ext cx="3632200" cy="2043113"/>
            <a:chOff x="4568400" y="2630727"/>
            <a:chExt cx="4427765" cy="1913839"/>
          </a:xfrm>
        </p:grpSpPr>
        <p:sp>
          <p:nvSpPr>
            <p:cNvPr id="4" name="Google Shape;174;p17">
              <a:extLst>
                <a:ext uri="{FF2B5EF4-FFF2-40B4-BE49-F238E27FC236}">
                  <a16:creationId xmlns:a16="http://schemas.microsoft.com/office/drawing/2014/main" xmlns="" id="{90CEA790-1745-44FE-B040-5BE0899DA6F4}"/>
                </a:ext>
              </a:extLst>
            </p:cNvPr>
            <p:cNvSpPr txBox="1"/>
            <p:nvPr/>
          </p:nvSpPr>
          <p:spPr>
            <a:xfrm>
              <a:off x="5617285" y="3310311"/>
              <a:ext cx="3378880" cy="1234255"/>
            </a:xfrm>
            <a:prstGeom prst="rect">
              <a:avLst/>
            </a:prstGeom>
            <a:noFill/>
            <a:ln w="19050" cap="flat" cmpd="sng">
              <a:solidFill>
                <a:schemeClr val="accent4"/>
              </a:solidFill>
              <a:prstDash val="solid"/>
              <a:round/>
              <a:headEnd type="none" w="sm" len="sm"/>
              <a:tailEnd type="none" w="sm" len="sm"/>
            </a:ln>
          </p:spPr>
          <p:txBody>
            <a:bodyPr spcFirstLastPara="1" lIns="91425" tIns="91425" rIns="91425" bIns="91425"/>
            <a:lstStyle/>
            <a:p>
              <a:pPr algn="ctr">
                <a:defRPr/>
              </a:pPr>
              <a:r>
                <a:rPr lang="ru-RU" sz="1600" dirty="0">
                  <a:latin typeface="+mn-lt"/>
                  <a:cs typeface="Times New Roman" panose="02020603050405020304" pitchFamily="18" charset="0"/>
                </a:rPr>
                <a:t>повышение эффективности усвоения знаний и учебных действий, формирования компетенций в предметных областях</a:t>
              </a:r>
              <a:endParaRPr sz="1600" dirty="0">
                <a:solidFill>
                  <a:schemeClr val="dk1"/>
                </a:solidFill>
                <a:latin typeface="+mn-lt"/>
                <a:ea typeface="Fira Sans Condensed"/>
                <a:cs typeface="Times New Roman" panose="02020603050405020304" pitchFamily="18" charset="0"/>
                <a:sym typeface="Fira Sans Condensed"/>
              </a:endParaRPr>
            </a:p>
          </p:txBody>
        </p:sp>
        <p:cxnSp>
          <p:nvCxnSpPr>
            <p:cNvPr id="5" name="Google Shape;175;p17">
              <a:extLst>
                <a:ext uri="{FF2B5EF4-FFF2-40B4-BE49-F238E27FC236}">
                  <a16:creationId xmlns:a16="http://schemas.microsoft.com/office/drawing/2014/main" xmlns="" id="{2BE9E4D3-5C5B-42FD-8F94-AB0A2A6CCA6B}"/>
                </a:ext>
              </a:extLst>
            </p:cNvPr>
            <p:cNvCxnSpPr>
              <a:cxnSpLocks/>
              <a:stCxn id="4" idx="0"/>
              <a:endCxn id="6" idx="0"/>
            </p:cNvCxnSpPr>
            <p:nvPr/>
          </p:nvCxnSpPr>
          <p:spPr>
            <a:xfrm rot="16200000" flipV="1">
              <a:off x="6496900" y="2500487"/>
              <a:ext cx="398530" cy="1221118"/>
            </a:xfrm>
            <a:prstGeom prst="bentConnector2">
              <a:avLst/>
            </a:prstGeom>
            <a:noFill/>
            <a:ln w="19050" cap="flat" cmpd="sng">
              <a:solidFill>
                <a:schemeClr val="accent4"/>
              </a:solidFill>
              <a:prstDash val="solid"/>
              <a:round/>
              <a:headEnd type="none" w="med" len="med"/>
              <a:tailEnd type="none" w="med" len="med"/>
            </a:ln>
          </p:spPr>
        </p:cxnSp>
        <p:sp>
          <p:nvSpPr>
            <p:cNvPr id="6" name="Google Shape;176;p17">
              <a:extLst>
                <a:ext uri="{FF2B5EF4-FFF2-40B4-BE49-F238E27FC236}">
                  <a16:creationId xmlns:a16="http://schemas.microsoft.com/office/drawing/2014/main" xmlns="" id="{F528D8ED-7219-4EDD-B8AA-DB084C8E4C8B}"/>
                </a:ext>
              </a:extLst>
            </p:cNvPr>
            <p:cNvSpPr/>
            <p:nvPr/>
          </p:nvSpPr>
          <p:spPr>
            <a:xfrm rot="5400000">
              <a:off x="5045206" y="2153921"/>
              <a:ext cx="563594" cy="1517206"/>
            </a:xfrm>
            <a:prstGeom prst="flowChartMerg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mn-lt"/>
              </a:endParaRPr>
            </a:p>
          </p:txBody>
        </p:sp>
      </p:grpSp>
      <p:grpSp>
        <p:nvGrpSpPr>
          <p:cNvPr id="56324" name="Google Shape;177;p17">
            <a:extLst>
              <a:ext uri="{FF2B5EF4-FFF2-40B4-BE49-F238E27FC236}">
                <a16:creationId xmlns:a16="http://schemas.microsoft.com/office/drawing/2014/main" xmlns="" id="{8C3410C2-F28F-4AC8-B0F8-86818113AB05}"/>
              </a:ext>
            </a:extLst>
          </p:cNvPr>
          <p:cNvGrpSpPr>
            <a:grpSpLocks/>
          </p:cNvGrpSpPr>
          <p:nvPr/>
        </p:nvGrpSpPr>
        <p:grpSpPr bwMode="auto">
          <a:xfrm>
            <a:off x="365125" y="3429000"/>
            <a:ext cx="3375025" cy="2043113"/>
            <a:chOff x="457201" y="2630727"/>
            <a:chExt cx="4114799" cy="1913841"/>
          </a:xfrm>
        </p:grpSpPr>
        <p:sp>
          <p:nvSpPr>
            <p:cNvPr id="55308" name="Google Shape;179;p17">
              <a:extLst>
                <a:ext uri="{FF2B5EF4-FFF2-40B4-BE49-F238E27FC236}">
                  <a16:creationId xmlns:a16="http://schemas.microsoft.com/office/drawing/2014/main" xmlns="" id="{175F55E9-D3E6-46A8-A399-D477D963D9CE}"/>
                </a:ext>
              </a:extLst>
            </p:cNvPr>
            <p:cNvSpPr txBox="1">
              <a:spLocks noChangeArrowheads="1"/>
            </p:cNvSpPr>
            <p:nvPr/>
          </p:nvSpPr>
          <p:spPr bwMode="auto">
            <a:xfrm>
              <a:off x="457201" y="3310312"/>
              <a:ext cx="3379322" cy="1234256"/>
            </a:xfrm>
            <a:prstGeom prst="rect">
              <a:avLst/>
            </a:prstGeom>
            <a:noFill/>
            <a:ln w="19050">
              <a:solidFill>
                <a:schemeClr val="accent1"/>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dirty="0">
                  <a:latin typeface="+mn-lt"/>
                  <a:cs typeface="Times New Roman" panose="02020603050405020304" pitchFamily="18" charset="0"/>
                </a:rPr>
                <a:t>формирование внутренней позиции личности, регулятивных, познавательных, коммуникативных УУД</a:t>
              </a:r>
              <a:endParaRPr lang="ru-RU" altLang="ru-RU" sz="1600" dirty="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6339" name="Google Shape;180;p17">
              <a:extLst>
                <a:ext uri="{FF2B5EF4-FFF2-40B4-BE49-F238E27FC236}">
                  <a16:creationId xmlns:a16="http://schemas.microsoft.com/office/drawing/2014/main" xmlns="" id="{B42757E7-5752-4A44-8ED2-1E6EAA1080E0}"/>
                </a:ext>
              </a:extLst>
            </p:cNvPr>
            <p:cNvCxnSpPr>
              <a:cxnSpLocks/>
              <a:stCxn id="55308" idx="0"/>
            </p:cNvCxnSpPr>
            <p:nvPr/>
          </p:nvCxnSpPr>
          <p:spPr bwMode="auto">
            <a:xfrm rot="5400000" flipH="1" flipV="1">
              <a:off x="2401205" y="2658052"/>
              <a:ext cx="398369" cy="906921"/>
            </a:xfrm>
            <a:prstGeom prst="bentConnector2">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sp>
          <p:nvSpPr>
            <p:cNvPr id="2" name="Google Shape;181;p17">
              <a:extLst>
                <a:ext uri="{FF2B5EF4-FFF2-40B4-BE49-F238E27FC236}">
                  <a16:creationId xmlns:a16="http://schemas.microsoft.com/office/drawing/2014/main" xmlns="" id="{9DBAD4DC-DAAE-45B5-AC1D-64AF940285DE}"/>
                </a:ext>
              </a:extLst>
            </p:cNvPr>
            <p:cNvSpPr>
              <a:spLocks noChangeArrowheads="1"/>
            </p:cNvSpPr>
            <p:nvPr/>
          </p:nvSpPr>
          <p:spPr bwMode="auto">
            <a:xfrm rot="16200000" flipH="1">
              <a:off x="3531500" y="2153822"/>
              <a:ext cx="563595" cy="1517405"/>
            </a:xfrm>
            <a:prstGeom prst="flowChartMerge">
              <a:avLst/>
            </a:prstGeom>
            <a:solidFill>
              <a:schemeClr val="accent1"/>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grpSp>
        <p:nvGrpSpPr>
          <p:cNvPr id="56325" name="Google Shape;182;p17">
            <a:extLst>
              <a:ext uri="{FF2B5EF4-FFF2-40B4-BE49-F238E27FC236}">
                <a16:creationId xmlns:a16="http://schemas.microsoft.com/office/drawing/2014/main" xmlns="" id="{BDC50835-1D29-4344-A534-FBA5BD665E50}"/>
              </a:ext>
            </a:extLst>
          </p:cNvPr>
          <p:cNvGrpSpPr>
            <a:grpSpLocks/>
          </p:cNvGrpSpPr>
          <p:nvPr/>
        </p:nvGrpSpPr>
        <p:grpSpPr bwMode="auto">
          <a:xfrm>
            <a:off x="185738" y="2411413"/>
            <a:ext cx="3341687" cy="1620837"/>
            <a:chOff x="239524" y="1613131"/>
            <a:chExt cx="4072326" cy="1518150"/>
          </a:xfrm>
        </p:grpSpPr>
        <p:sp>
          <p:nvSpPr>
            <p:cNvPr id="3" name="Google Shape;183;p17">
              <a:extLst>
                <a:ext uri="{FF2B5EF4-FFF2-40B4-BE49-F238E27FC236}">
                  <a16:creationId xmlns:a16="http://schemas.microsoft.com/office/drawing/2014/main" xmlns="" id="{B9999B18-046D-4252-BC20-CC1EA2BDA895}"/>
                </a:ext>
              </a:extLst>
            </p:cNvPr>
            <p:cNvSpPr>
              <a:spLocks noChangeArrowheads="1"/>
            </p:cNvSpPr>
            <p:nvPr/>
          </p:nvSpPr>
          <p:spPr bwMode="auto">
            <a:xfrm rot="18900000" flipH="1">
              <a:off x="3748593" y="1612877"/>
              <a:ext cx="563545" cy="1518659"/>
            </a:xfrm>
            <a:prstGeom prst="flowChartMerg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7" name="Google Shape;185;p17">
              <a:extLst>
                <a:ext uri="{FF2B5EF4-FFF2-40B4-BE49-F238E27FC236}">
                  <a16:creationId xmlns:a16="http://schemas.microsoft.com/office/drawing/2014/main" xmlns="" id="{B3DBB0B7-74E9-46DC-852A-AE99D68C9B68}"/>
                </a:ext>
              </a:extLst>
            </p:cNvPr>
            <p:cNvSpPr txBox="1">
              <a:spLocks noChangeArrowheads="1"/>
            </p:cNvSpPr>
            <p:nvPr/>
          </p:nvSpPr>
          <p:spPr bwMode="auto">
            <a:xfrm>
              <a:off x="239524" y="1651791"/>
              <a:ext cx="2938652" cy="1098837"/>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развитие способности к саморазвитию и самосовершенствованию</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6337" name="Google Shape;186;p17">
              <a:extLst>
                <a:ext uri="{FF2B5EF4-FFF2-40B4-BE49-F238E27FC236}">
                  <a16:creationId xmlns:a16="http://schemas.microsoft.com/office/drawing/2014/main" xmlns="" id="{099D4EDB-D5D0-4BCA-9982-BB6D675AB093}"/>
                </a:ext>
              </a:extLst>
            </p:cNvPr>
            <p:cNvCxnSpPr>
              <a:cxnSpLocks/>
            </p:cNvCxnSpPr>
            <p:nvPr/>
          </p:nvCxnSpPr>
          <p:spPr bwMode="auto">
            <a:xfrm rot="16200000" flipH="1">
              <a:off x="2447294" y="913505"/>
              <a:ext cx="307821" cy="1784596"/>
            </a:xfrm>
            <a:prstGeom prst="bentConnector3">
              <a:avLst>
                <a:gd name="adj1" fmla="val -69574"/>
              </a:avLst>
            </a:prstGeom>
            <a:noFill/>
            <a:ln w="19050">
              <a:solidFill>
                <a:schemeClr val="tx2"/>
              </a:solidFill>
              <a:round/>
              <a:headEnd/>
              <a:tailEnd/>
            </a:ln>
            <a:extLst>
              <a:ext uri="{909E8E84-426E-40DD-AFC4-6F175D3DCCD1}">
                <a14:hiddenFill xmlns:a14="http://schemas.microsoft.com/office/drawing/2010/main" xmlns="">
                  <a:noFill/>
                </a14:hiddenFill>
              </a:ext>
            </a:extLst>
          </p:spPr>
        </p:cxnSp>
      </p:grpSp>
      <p:grpSp>
        <p:nvGrpSpPr>
          <p:cNvPr id="56326" name="Google Shape;187;p17">
            <a:extLst>
              <a:ext uri="{FF2B5EF4-FFF2-40B4-BE49-F238E27FC236}">
                <a16:creationId xmlns:a16="http://schemas.microsoft.com/office/drawing/2014/main" xmlns="" id="{039F3A50-1C16-4EF9-95D3-AEAD836495AF}"/>
              </a:ext>
            </a:extLst>
          </p:cNvPr>
          <p:cNvGrpSpPr>
            <a:grpSpLocks/>
          </p:cNvGrpSpPr>
          <p:nvPr/>
        </p:nvGrpSpPr>
        <p:grpSpPr bwMode="auto">
          <a:xfrm>
            <a:off x="4264025" y="2430463"/>
            <a:ext cx="3552825" cy="1090612"/>
            <a:chOff x="4356849" y="1632249"/>
            <a:chExt cx="4330226" cy="1021557"/>
          </a:xfrm>
        </p:grpSpPr>
        <p:sp>
          <p:nvSpPr>
            <p:cNvPr id="8" name="Google Shape;188;p17">
              <a:extLst>
                <a:ext uri="{FF2B5EF4-FFF2-40B4-BE49-F238E27FC236}">
                  <a16:creationId xmlns:a16="http://schemas.microsoft.com/office/drawing/2014/main" xmlns="" id="{FD7DBA08-1FEF-4464-ACBC-9631CFEECE0A}"/>
                </a:ext>
              </a:extLst>
            </p:cNvPr>
            <p:cNvSpPr>
              <a:spLocks noChangeArrowheads="1"/>
            </p:cNvSpPr>
            <p:nvPr/>
          </p:nvSpPr>
          <p:spPr bwMode="auto">
            <a:xfrm rot="2700000">
              <a:off x="4834500" y="1612588"/>
              <a:ext cx="563566" cy="1518869"/>
            </a:xfrm>
            <a:prstGeom prst="flowChartMerge">
              <a:avLst/>
            </a:prstGeom>
            <a:solidFill>
              <a:srgbClr val="D83C47"/>
            </a:solidFill>
            <a:ln w="9525">
              <a:solidFill>
                <a:srgbClr val="D83C47"/>
              </a:solidFill>
              <a:miter lim="800000"/>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9" name="Google Shape;190;p17">
              <a:extLst>
                <a:ext uri="{FF2B5EF4-FFF2-40B4-BE49-F238E27FC236}">
                  <a16:creationId xmlns:a16="http://schemas.microsoft.com/office/drawing/2014/main" xmlns="" id="{6AF118A3-8C37-47A2-BFE5-B4BEFE439130}"/>
                </a:ext>
              </a:extLst>
            </p:cNvPr>
            <p:cNvSpPr txBox="1">
              <a:spLocks noChangeArrowheads="1"/>
            </p:cNvSpPr>
            <p:nvPr/>
          </p:nvSpPr>
          <p:spPr bwMode="auto">
            <a:xfrm>
              <a:off x="6086618" y="1632249"/>
              <a:ext cx="2600457" cy="997765"/>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формирование опыта применения УУД в жизненных ситуациях</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6334" name="Google Shape;191;p17">
              <a:extLst>
                <a:ext uri="{FF2B5EF4-FFF2-40B4-BE49-F238E27FC236}">
                  <a16:creationId xmlns:a16="http://schemas.microsoft.com/office/drawing/2014/main" xmlns="" id="{05510080-5740-4516-AC74-FB131754F843}"/>
                </a:ext>
              </a:extLst>
            </p:cNvPr>
            <p:cNvCxnSpPr>
              <a:cxnSpLocks/>
            </p:cNvCxnSpPr>
            <p:nvPr/>
          </p:nvCxnSpPr>
          <p:spPr bwMode="auto">
            <a:xfrm rot="-5400000" flipH="1" flipV="1">
              <a:off x="6418168" y="866752"/>
              <a:ext cx="203209" cy="1734204"/>
            </a:xfrm>
            <a:prstGeom prst="bentConnector4">
              <a:avLst>
                <a:gd name="adj1" fmla="val -112495"/>
                <a:gd name="adj2" fmla="val 94843"/>
              </a:avLst>
            </a:prstGeom>
            <a:noFill/>
            <a:ln w="19050">
              <a:solidFill>
                <a:srgbClr val="D83C47"/>
              </a:solidFill>
              <a:round/>
              <a:headEnd/>
              <a:tailEnd/>
            </a:ln>
            <a:extLst>
              <a:ext uri="{909E8E84-426E-40DD-AFC4-6F175D3DCCD1}">
                <a14:hiddenFill xmlns:a14="http://schemas.microsoft.com/office/drawing/2010/main" xmlns="">
                  <a:noFill/>
                </a14:hiddenFill>
              </a:ext>
            </a:extLst>
          </p:spPr>
        </p:cxnSp>
      </p:grpSp>
      <p:sp>
        <p:nvSpPr>
          <p:cNvPr id="56327" name="Google Shape;815;p33">
            <a:extLst>
              <a:ext uri="{FF2B5EF4-FFF2-40B4-BE49-F238E27FC236}">
                <a16:creationId xmlns:a16="http://schemas.microsoft.com/office/drawing/2014/main" xmlns="" id="{9FF8B8F0-EEB8-408A-A84A-FF45CA0F3A94}"/>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6328" name="Google Shape;818;p33">
            <a:extLst>
              <a:ext uri="{FF2B5EF4-FFF2-40B4-BE49-F238E27FC236}">
                <a16:creationId xmlns:a16="http://schemas.microsoft.com/office/drawing/2014/main" xmlns="" id="{7353033D-58AF-44E6-B17D-C1816B60F475}"/>
              </a:ext>
            </a:extLst>
          </p:cNvPr>
          <p:cNvGrpSpPr>
            <a:grpSpLocks/>
          </p:cNvGrpSpPr>
          <p:nvPr/>
        </p:nvGrpSpPr>
        <p:grpSpPr bwMode="auto">
          <a:xfrm>
            <a:off x="760413" y="917575"/>
            <a:ext cx="233362" cy="265113"/>
            <a:chOff x="846218" y="3458333"/>
            <a:chExt cx="343138" cy="364887"/>
          </a:xfrm>
        </p:grpSpPr>
        <p:sp>
          <p:nvSpPr>
            <p:cNvPr id="56329" name="Google Shape;819;p33">
              <a:extLst>
                <a:ext uri="{FF2B5EF4-FFF2-40B4-BE49-F238E27FC236}">
                  <a16:creationId xmlns:a16="http://schemas.microsoft.com/office/drawing/2014/main" xmlns="" id="{7BA1345E-8834-4CAF-9711-EB8C4F9B1AF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6330" name="Google Shape;820;p33">
              <a:extLst>
                <a:ext uri="{FF2B5EF4-FFF2-40B4-BE49-F238E27FC236}">
                  <a16:creationId xmlns:a16="http://schemas.microsoft.com/office/drawing/2014/main" xmlns="" id="{A0006EB5-3D2C-426F-A654-F724835D8F42}"/>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6331" name="Google Shape;821;p33">
              <a:extLst>
                <a:ext uri="{FF2B5EF4-FFF2-40B4-BE49-F238E27FC236}">
                  <a16:creationId xmlns:a16="http://schemas.microsoft.com/office/drawing/2014/main" xmlns="" id="{A0488721-B717-48B0-B846-8E6040D2BF44}"/>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815;p33">
            <a:extLst>
              <a:ext uri="{FF2B5EF4-FFF2-40B4-BE49-F238E27FC236}">
                <a16:creationId xmlns:a16="http://schemas.microsoft.com/office/drawing/2014/main" xmlns="" id="{34250336-ECAF-4CD8-8C9A-7B99E0725CA4}"/>
              </a:ext>
            </a:extLst>
          </p:cNvPr>
          <p:cNvSpPr>
            <a:spLocks noChangeArrowheads="1"/>
          </p:cNvSpPr>
          <p:nvPr/>
        </p:nvSpPr>
        <p:spPr bwMode="auto">
          <a:xfrm>
            <a:off x="1106488" y="706402"/>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17411" name="Google Shape;818;p33">
            <a:extLst>
              <a:ext uri="{FF2B5EF4-FFF2-40B4-BE49-F238E27FC236}">
                <a16:creationId xmlns:a16="http://schemas.microsoft.com/office/drawing/2014/main" xmlns="" id="{D49858BB-895C-4923-9FDD-954ABFD466F1}"/>
              </a:ext>
            </a:extLst>
          </p:cNvPr>
          <p:cNvGrpSpPr>
            <a:grpSpLocks/>
          </p:cNvGrpSpPr>
          <p:nvPr/>
        </p:nvGrpSpPr>
        <p:grpSpPr bwMode="auto">
          <a:xfrm>
            <a:off x="1266825" y="833402"/>
            <a:ext cx="233363" cy="265112"/>
            <a:chOff x="846218" y="3458333"/>
            <a:chExt cx="343138" cy="364887"/>
          </a:xfrm>
        </p:grpSpPr>
        <p:sp>
          <p:nvSpPr>
            <p:cNvPr id="17474" name="Google Shape;819;p33">
              <a:extLst>
                <a:ext uri="{FF2B5EF4-FFF2-40B4-BE49-F238E27FC236}">
                  <a16:creationId xmlns:a16="http://schemas.microsoft.com/office/drawing/2014/main" xmlns="" id="{389C71FF-351A-4586-91DC-10731D9B720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7475" name="Google Shape;820;p33">
              <a:extLst>
                <a:ext uri="{FF2B5EF4-FFF2-40B4-BE49-F238E27FC236}">
                  <a16:creationId xmlns:a16="http://schemas.microsoft.com/office/drawing/2014/main" xmlns="" id="{FB0CF714-2D0A-46FC-9799-597FC61D89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7476" name="Google Shape;821;p33">
              <a:extLst>
                <a:ext uri="{FF2B5EF4-FFF2-40B4-BE49-F238E27FC236}">
                  <a16:creationId xmlns:a16="http://schemas.microsoft.com/office/drawing/2014/main" xmlns="" id="{ED45E563-1744-426A-9C3E-86435BC584AC}"/>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8494" name="Google Shape;826;p33">
            <a:extLst>
              <a:ext uri="{FF2B5EF4-FFF2-40B4-BE49-F238E27FC236}">
                <a16:creationId xmlns:a16="http://schemas.microsoft.com/office/drawing/2014/main" xmlns="" id="{58084D63-6D37-45B0-AB6A-2455259521A2}"/>
              </a:ext>
            </a:extLst>
          </p:cNvPr>
          <p:cNvSpPr txBox="1">
            <a:spLocks noChangeArrowheads="1"/>
          </p:cNvSpPr>
          <p:nvPr/>
        </p:nvSpPr>
        <p:spPr bwMode="auto">
          <a:xfrm>
            <a:off x="733425" y="633377"/>
            <a:ext cx="7488238" cy="91757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Последовательность действий </a:t>
            </a:r>
          </a:p>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по введению обновленных ФГОС НОО И ООО</a:t>
            </a:r>
          </a:p>
        </p:txBody>
      </p:sp>
      <p:graphicFrame>
        <p:nvGraphicFramePr>
          <p:cNvPr id="10" name="Google Shape;816;p33">
            <a:extLst>
              <a:ext uri="{FF2B5EF4-FFF2-40B4-BE49-F238E27FC236}">
                <a16:creationId xmlns:a16="http://schemas.microsoft.com/office/drawing/2014/main" xmlns="" id="{5A3DDDAC-F4C7-453B-A6B8-A20D05C7E6E4}"/>
              </a:ext>
            </a:extLst>
          </p:cNvPr>
          <p:cNvGraphicFramePr>
            <a:graphicFrameLocks noGrp="1"/>
          </p:cNvGraphicFramePr>
          <p:nvPr>
            <p:extLst>
              <p:ext uri="{D42A27DB-BD31-4B8C-83A1-F6EECF244321}">
                <p14:modId xmlns:p14="http://schemas.microsoft.com/office/powerpoint/2010/main" xmlns="" val="2243645389"/>
              </p:ext>
            </p:extLst>
          </p:nvPr>
        </p:nvGraphicFramePr>
        <p:xfrm>
          <a:off x="636587" y="1755449"/>
          <a:ext cx="7445375" cy="2741987"/>
        </p:xfrm>
        <a:graphic>
          <a:graphicData uri="http://schemas.openxmlformats.org/drawingml/2006/table">
            <a:tbl>
              <a:tblPr/>
              <a:tblGrid>
                <a:gridCol w="1260475">
                  <a:extLst>
                    <a:ext uri="{9D8B030D-6E8A-4147-A177-3AD203B41FA5}">
                      <a16:colId xmlns:a16="http://schemas.microsoft.com/office/drawing/2014/main" xmlns="" val="20000"/>
                    </a:ext>
                  </a:extLst>
                </a:gridCol>
                <a:gridCol w="646113">
                  <a:extLst>
                    <a:ext uri="{9D8B030D-6E8A-4147-A177-3AD203B41FA5}">
                      <a16:colId xmlns:a16="http://schemas.microsoft.com/office/drawing/2014/main" xmlns="" val="20001"/>
                    </a:ext>
                  </a:extLst>
                </a:gridCol>
                <a:gridCol w="688975">
                  <a:extLst>
                    <a:ext uri="{9D8B030D-6E8A-4147-A177-3AD203B41FA5}">
                      <a16:colId xmlns:a16="http://schemas.microsoft.com/office/drawing/2014/main" xmlns="" val="20002"/>
                    </a:ext>
                  </a:extLst>
                </a:gridCol>
                <a:gridCol w="692150">
                  <a:extLst>
                    <a:ext uri="{9D8B030D-6E8A-4147-A177-3AD203B41FA5}">
                      <a16:colId xmlns:a16="http://schemas.microsoft.com/office/drawing/2014/main" xmlns="" val="20003"/>
                    </a:ext>
                  </a:extLst>
                </a:gridCol>
                <a:gridCol w="693737">
                  <a:extLst>
                    <a:ext uri="{9D8B030D-6E8A-4147-A177-3AD203B41FA5}">
                      <a16:colId xmlns:a16="http://schemas.microsoft.com/office/drawing/2014/main" xmlns="" val="20004"/>
                    </a:ext>
                  </a:extLst>
                </a:gridCol>
                <a:gridCol w="692150">
                  <a:extLst>
                    <a:ext uri="{9D8B030D-6E8A-4147-A177-3AD203B41FA5}">
                      <a16:colId xmlns:a16="http://schemas.microsoft.com/office/drawing/2014/main" xmlns="" val="20005"/>
                    </a:ext>
                  </a:extLst>
                </a:gridCol>
                <a:gridCol w="692150">
                  <a:extLst>
                    <a:ext uri="{9D8B030D-6E8A-4147-A177-3AD203B41FA5}">
                      <a16:colId xmlns:a16="http://schemas.microsoft.com/office/drawing/2014/main" xmlns="" val="20006"/>
                    </a:ext>
                  </a:extLst>
                </a:gridCol>
                <a:gridCol w="693738">
                  <a:extLst>
                    <a:ext uri="{9D8B030D-6E8A-4147-A177-3AD203B41FA5}">
                      <a16:colId xmlns:a16="http://schemas.microsoft.com/office/drawing/2014/main" xmlns="" val="20007"/>
                    </a:ext>
                  </a:extLst>
                </a:gridCol>
                <a:gridCol w="692150">
                  <a:extLst>
                    <a:ext uri="{9D8B030D-6E8A-4147-A177-3AD203B41FA5}">
                      <a16:colId xmlns:a16="http://schemas.microsoft.com/office/drawing/2014/main" xmlns="" val="20008"/>
                    </a:ext>
                  </a:extLst>
                </a:gridCol>
                <a:gridCol w="693737">
                  <a:extLst>
                    <a:ext uri="{9D8B030D-6E8A-4147-A177-3AD203B41FA5}">
                      <a16:colId xmlns:a16="http://schemas.microsoft.com/office/drawing/2014/main" xmlns="" val="20009"/>
                    </a:ext>
                  </a:extLst>
                </a:gridCol>
              </a:tblGrid>
              <a:tr h="5476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4BACC6"/>
                          </a:solidFill>
                          <a:effectLst/>
                          <a:latin typeface="Fira Sans Extra Condensed" panose="020B0503050000020004" pitchFamily="34" charset="0"/>
                          <a:cs typeface="Arial" panose="020B0604020202020204" pitchFamily="34" charset="0"/>
                          <a:sym typeface="Fira Sans Extra Condensed" panose="020B0503050000020004" pitchFamily="34" charset="0"/>
                        </a:rPr>
                        <a:t>класс</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1</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3</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4</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5</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6</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7</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8</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9</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xmlns="" val="10000"/>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2022/2023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1"/>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2023/2024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2"/>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2024/2025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bl>
          </a:graphicData>
        </a:graphic>
      </p:graphicFrame>
      <p:sp>
        <p:nvSpPr>
          <p:cNvPr id="17471" name="TextBox 11">
            <a:extLst>
              <a:ext uri="{FF2B5EF4-FFF2-40B4-BE49-F238E27FC236}">
                <a16:creationId xmlns:a16="http://schemas.microsoft.com/office/drawing/2014/main" xmlns="" id="{3A02C523-54D7-432D-AF71-5C3F237F6EDD}"/>
              </a:ext>
            </a:extLst>
          </p:cNvPr>
          <p:cNvSpPr txBox="1">
            <a:spLocks noChangeArrowheads="1"/>
          </p:cNvSpPr>
          <p:nvPr/>
        </p:nvSpPr>
        <p:spPr bwMode="auto">
          <a:xfrm>
            <a:off x="529486" y="4573182"/>
            <a:ext cx="469106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ea typeface="Roboto" panose="02000000000000000000" pitchFamily="2" charset="0"/>
                <a:cs typeface="Times New Roman" panose="02020603050405020304" pitchFamily="18" charset="0"/>
                <a:sym typeface="Roboto" panose="02000000000000000000" pitchFamily="2" charset="0"/>
              </a:rPr>
              <a:t>Обязательное введение ФГОС</a:t>
            </a:r>
          </a:p>
          <a:p>
            <a:pPr>
              <a:spcBef>
                <a:spcPct val="0"/>
              </a:spcBef>
              <a:buFontTx/>
              <a:buNone/>
            </a:pPr>
            <a:endParaRPr lang="ru-RU" altLang="ru-RU" sz="1800">
              <a:solidFill>
                <a:srgbClr val="000000"/>
              </a:solidFill>
              <a:ea typeface="Roboto" panose="02000000000000000000" pitchFamily="2" charset="0"/>
              <a:cs typeface="Times New Roman" panose="02020603050405020304" pitchFamily="18" charset="0"/>
              <a:sym typeface="Roboto" panose="02000000000000000000" pitchFamily="2" charset="0"/>
            </a:endParaRPr>
          </a:p>
          <a:p>
            <a:pPr>
              <a:spcBef>
                <a:spcPct val="0"/>
              </a:spcBef>
              <a:buFontTx/>
              <a:buNone/>
            </a:pPr>
            <a:r>
              <a:rPr lang="ru-RU" altLang="ru-RU" sz="1800">
                <a:ea typeface="Roboto" panose="02000000000000000000" pitchFamily="2" charset="0"/>
              </a:rPr>
              <a:t>Введение ФГОС по мере готовности</a:t>
            </a:r>
          </a:p>
        </p:txBody>
      </p:sp>
      <p:sp>
        <p:nvSpPr>
          <p:cNvPr id="3" name="Прямоугольник 2">
            <a:extLst>
              <a:ext uri="{FF2B5EF4-FFF2-40B4-BE49-F238E27FC236}">
                <a16:creationId xmlns:a16="http://schemas.microsoft.com/office/drawing/2014/main" xmlns="" id="{3176FA2E-DEAD-45C1-AC83-B51493ADF09A}"/>
              </a:ext>
            </a:extLst>
          </p:cNvPr>
          <p:cNvSpPr/>
          <p:nvPr/>
        </p:nvSpPr>
        <p:spPr>
          <a:xfrm>
            <a:off x="3690199" y="4573182"/>
            <a:ext cx="417512" cy="319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a:extLst>
              <a:ext uri="{FF2B5EF4-FFF2-40B4-BE49-F238E27FC236}">
                <a16:creationId xmlns:a16="http://schemas.microsoft.com/office/drawing/2014/main" xmlns="" id="{708E0814-7261-485B-93C8-58D2A734A14D}"/>
              </a:ext>
            </a:extLst>
          </p:cNvPr>
          <p:cNvSpPr/>
          <p:nvPr/>
        </p:nvSpPr>
        <p:spPr>
          <a:xfrm>
            <a:off x="4199786" y="5136745"/>
            <a:ext cx="425450" cy="327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Google Shape;1399;p29">
            <a:extLst>
              <a:ext uri="{FF2B5EF4-FFF2-40B4-BE49-F238E27FC236}">
                <a16:creationId xmlns:a16="http://schemas.microsoft.com/office/drawing/2014/main" xmlns="" id="{FA47EC40-D3F8-4170-AC89-79572DCA86C5}"/>
              </a:ext>
            </a:extLst>
          </p:cNvPr>
          <p:cNvSpPr txBox="1"/>
          <p:nvPr/>
        </p:nvSpPr>
        <p:spPr>
          <a:xfrm>
            <a:off x="2278063" y="5598707"/>
            <a:ext cx="5943600" cy="923925"/>
          </a:xfrm>
          <a:prstGeom prst="rect">
            <a:avLst/>
          </a:prstGeom>
          <a:noFill/>
          <a:ln w="19050" cap="flat" cmpd="sng">
            <a:noFill/>
            <a:prstDash val="solid"/>
            <a:round/>
            <a:headEnd type="none" w="sm" len="sm"/>
            <a:tailEnd type="none" w="sm" len="sm"/>
          </a:ln>
        </p:spPr>
        <p:txBody>
          <a:bodyPr spcFirstLastPara="1" lIns="91425" tIns="91425" rIns="91425" bIns="91425"/>
          <a:lstStyle/>
          <a:p>
            <a:pPr algn="r">
              <a:lnSpc>
                <a:spcPct val="70000"/>
              </a:lnSpc>
              <a:defRPr/>
            </a:pPr>
            <a:r>
              <a:rPr lang="ru-RU" altLang="ru-RU" sz="1400" dirty="0">
                <a:latin typeface="+mn-lt"/>
                <a:cs typeface="Times New Roman" panose="02020603050405020304" pitchFamily="18" charset="0"/>
                <a:hlinkClick r:id="rId3"/>
              </a:rPr>
              <a:t>&lt;Письмо&gt; </a:t>
            </a:r>
            <a:r>
              <a:rPr lang="ru-RU" altLang="ru-RU" sz="1400" dirty="0" err="1">
                <a:latin typeface="+mn-lt"/>
                <a:cs typeface="Times New Roman" panose="02020603050405020304" pitchFamily="18" charset="0"/>
                <a:hlinkClick r:id="rId3"/>
              </a:rPr>
              <a:t>Минпросвещения</a:t>
            </a:r>
            <a:r>
              <a:rPr lang="ru-RU" altLang="ru-RU" sz="1400" dirty="0">
                <a:latin typeface="+mn-lt"/>
                <a:cs typeface="Times New Roman" panose="02020603050405020304" pitchFamily="18" charset="0"/>
                <a:hlinkClick r:id="rId3"/>
              </a:rPr>
              <a:t> России от 15.02.2022 </a:t>
            </a:r>
            <a:r>
              <a:rPr lang="ru-RU" altLang="ru-RU" sz="1400" dirty="0" err="1">
                <a:latin typeface="+mn-lt"/>
                <a:cs typeface="Times New Roman" panose="02020603050405020304" pitchFamily="18" charset="0"/>
                <a:hlinkClick r:id="rId3"/>
              </a:rPr>
              <a:t>N</a:t>
            </a:r>
            <a:r>
              <a:rPr lang="ru-RU" altLang="ru-RU" sz="1400" dirty="0">
                <a:latin typeface="+mn-lt"/>
                <a:cs typeface="Times New Roman" panose="02020603050405020304" pitchFamily="18" charset="0"/>
                <a:hlinkClick r:id="rId3"/>
              </a:rPr>
              <a:t> АЗ-113/03</a:t>
            </a:r>
            <a:br>
              <a:rPr lang="ru-RU" altLang="ru-RU" sz="1400" dirty="0">
                <a:latin typeface="+mn-lt"/>
                <a:cs typeface="Times New Roman" panose="02020603050405020304" pitchFamily="18" charset="0"/>
                <a:hlinkClick r:id="rId3"/>
              </a:rPr>
            </a:br>
            <a:r>
              <a:rPr lang="ru-RU" altLang="ru-RU" sz="1400" dirty="0">
                <a:latin typeface="+mn-lt"/>
                <a:cs typeface="Times New Roman" panose="02020603050405020304" pitchFamily="18" charset="0"/>
                <a:hlinkClick r:id="rId3"/>
              </a:rPr>
              <a:t>"О направлении методических рекомендаций"</a:t>
            </a:r>
            <a:br>
              <a:rPr lang="ru-RU" altLang="ru-RU" sz="1400" dirty="0">
                <a:latin typeface="+mn-lt"/>
                <a:cs typeface="Times New Roman" panose="02020603050405020304" pitchFamily="18" charset="0"/>
                <a:hlinkClick r:id="rId3"/>
              </a:rPr>
            </a:br>
            <a:r>
              <a:rPr lang="ru-RU" altLang="ru-RU" sz="1400" dirty="0">
                <a:latin typeface="+mn-lt"/>
                <a:cs typeface="Times New Roman" panose="02020603050405020304" pitchFamily="18" charset="0"/>
                <a:hlinkClick r:id="rId3"/>
              </a:rPr>
              <a:t>(вместе с "Информационно-методическим письмом о введении федеральных государственных образовательных стандартов начального общего и основного общего образования")</a:t>
            </a:r>
            <a:endParaRPr lang="ru-RU" altLang="ru-RU" sz="1400" dirty="0">
              <a:latin typeface="+mn-lt"/>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oogle Shape;172;p17">
            <a:extLst>
              <a:ext uri="{FF2B5EF4-FFF2-40B4-BE49-F238E27FC236}">
                <a16:creationId xmlns:a16="http://schemas.microsoft.com/office/drawing/2014/main" xmlns="" id="{F80D8752-51CD-4D01-AD3C-02EC5E2DB246}"/>
              </a:ext>
            </a:extLst>
          </p:cNvPr>
          <p:cNvGrpSpPr>
            <a:grpSpLocks/>
          </p:cNvGrpSpPr>
          <p:nvPr/>
        </p:nvGrpSpPr>
        <p:grpSpPr bwMode="auto">
          <a:xfrm>
            <a:off x="4572000" y="3849688"/>
            <a:ext cx="3719513" cy="2487612"/>
            <a:chOff x="4568400" y="2630727"/>
            <a:chExt cx="4427641" cy="2303254"/>
          </a:xfrm>
        </p:grpSpPr>
        <p:sp>
          <p:nvSpPr>
            <p:cNvPr id="174" name="Google Shape;174;p17">
              <a:extLst>
                <a:ext uri="{FF2B5EF4-FFF2-40B4-BE49-F238E27FC236}">
                  <a16:creationId xmlns:a16="http://schemas.microsoft.com/office/drawing/2014/main" xmlns="" id="{16DBEC1D-124E-4B94-85D9-DC0CEE6B70E5}"/>
                </a:ext>
              </a:extLst>
            </p:cNvPr>
            <p:cNvSpPr txBox="1"/>
            <p:nvPr/>
          </p:nvSpPr>
          <p:spPr>
            <a:xfrm>
              <a:off x="5611532" y="3625815"/>
              <a:ext cx="3384509" cy="1308166"/>
            </a:xfrm>
            <a:prstGeom prst="rect">
              <a:avLst/>
            </a:prstGeom>
            <a:noFill/>
            <a:ln w="19050" cap="flat" cmpd="sng">
              <a:solidFill>
                <a:schemeClr val="accent4"/>
              </a:solidFill>
              <a:prstDash val="solid"/>
              <a:round/>
              <a:headEnd type="none" w="sm" len="sm"/>
              <a:tailEnd type="none" w="sm" len="sm"/>
            </a:ln>
          </p:spPr>
          <p:txBody>
            <a:bodyPr spcFirstLastPara="1" lIns="91425" tIns="91425" rIns="91425" bIns="91425"/>
            <a:lstStyle/>
            <a:p>
              <a:pPr algn="ctr">
                <a:defRPr/>
              </a:pPr>
              <a:r>
                <a:rPr lang="ru-RU" sz="1600" dirty="0">
                  <a:latin typeface="+mn-lt"/>
                  <a:cs typeface="Times New Roman" panose="02020603050405020304" pitchFamily="18" charset="0"/>
                </a:rPr>
                <a:t>овладение приемами учебного сотрудничества и социального взаимодействия со сверстниками</a:t>
              </a:r>
              <a:endParaRPr sz="1600" dirty="0">
                <a:solidFill>
                  <a:schemeClr val="dk1"/>
                </a:solidFill>
                <a:latin typeface="+mn-lt"/>
                <a:ea typeface="Fira Sans Condensed"/>
                <a:cs typeface="Times New Roman" panose="02020603050405020304" pitchFamily="18" charset="0"/>
                <a:sym typeface="Fira Sans Condensed"/>
              </a:endParaRPr>
            </a:p>
          </p:txBody>
        </p:sp>
        <p:cxnSp>
          <p:nvCxnSpPr>
            <p:cNvPr id="175" name="Google Shape;175;p17">
              <a:extLst>
                <a:ext uri="{FF2B5EF4-FFF2-40B4-BE49-F238E27FC236}">
                  <a16:creationId xmlns:a16="http://schemas.microsoft.com/office/drawing/2014/main" xmlns="" id="{7465CA66-C538-4C48-BB17-ABD5413438F8}"/>
                </a:ext>
              </a:extLst>
            </p:cNvPr>
            <p:cNvCxnSpPr>
              <a:cxnSpLocks/>
              <a:stCxn id="174" idx="0"/>
            </p:cNvCxnSpPr>
            <p:nvPr/>
          </p:nvCxnSpPr>
          <p:spPr>
            <a:xfrm rot="16200000" flipV="1">
              <a:off x="6479225" y="2800309"/>
              <a:ext cx="432136" cy="1218876"/>
            </a:xfrm>
            <a:prstGeom prst="bentConnector2">
              <a:avLst/>
            </a:prstGeom>
            <a:noFill/>
            <a:ln w="19050" cap="flat" cmpd="sng">
              <a:solidFill>
                <a:schemeClr val="accent4"/>
              </a:solidFill>
              <a:prstDash val="solid"/>
              <a:round/>
              <a:headEnd type="none" w="med" len="med"/>
              <a:tailEnd type="none" w="med" len="med"/>
            </a:ln>
          </p:spPr>
        </p:cxnSp>
        <p:sp>
          <p:nvSpPr>
            <p:cNvPr id="2" name="Google Shape;176;p17">
              <a:extLst>
                <a:ext uri="{FF2B5EF4-FFF2-40B4-BE49-F238E27FC236}">
                  <a16:creationId xmlns:a16="http://schemas.microsoft.com/office/drawing/2014/main" xmlns="" id="{00DE28DE-1559-4546-88B4-03A078E73CB8}"/>
                </a:ext>
              </a:extLst>
            </p:cNvPr>
            <p:cNvSpPr>
              <a:spLocks noChangeArrowheads="1"/>
            </p:cNvSpPr>
            <p:nvPr/>
          </p:nvSpPr>
          <p:spPr bwMode="auto">
            <a:xfrm rot="5400000">
              <a:off x="5045652" y="2153475"/>
              <a:ext cx="562952" cy="1517455"/>
            </a:xfrm>
            <a:prstGeom prst="flowChartMerg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grpSp>
        <p:nvGrpSpPr>
          <p:cNvPr id="57347" name="Google Shape;177;p17">
            <a:extLst>
              <a:ext uri="{FF2B5EF4-FFF2-40B4-BE49-F238E27FC236}">
                <a16:creationId xmlns:a16="http://schemas.microsoft.com/office/drawing/2014/main" xmlns="" id="{8EBCFF78-9F68-41BD-9A36-7E6DB0AE30A5}"/>
              </a:ext>
            </a:extLst>
          </p:cNvPr>
          <p:cNvGrpSpPr>
            <a:grpSpLocks/>
          </p:cNvGrpSpPr>
          <p:nvPr/>
        </p:nvGrpSpPr>
        <p:grpSpPr bwMode="auto">
          <a:xfrm>
            <a:off x="460375" y="3849688"/>
            <a:ext cx="3455988" cy="1909762"/>
            <a:chOff x="457201" y="2630727"/>
            <a:chExt cx="4114799" cy="1767900"/>
          </a:xfrm>
        </p:grpSpPr>
        <p:sp>
          <p:nvSpPr>
            <p:cNvPr id="56332" name="Google Shape;179;p17">
              <a:extLst>
                <a:ext uri="{FF2B5EF4-FFF2-40B4-BE49-F238E27FC236}">
                  <a16:creationId xmlns:a16="http://schemas.microsoft.com/office/drawing/2014/main" xmlns="" id="{51F3431D-56FD-416B-AAAB-A0707505A50E}"/>
                </a:ext>
              </a:extLst>
            </p:cNvPr>
            <p:cNvSpPr txBox="1">
              <a:spLocks noChangeArrowheads="1"/>
            </p:cNvSpPr>
            <p:nvPr/>
          </p:nvSpPr>
          <p:spPr bwMode="auto">
            <a:xfrm>
              <a:off x="457201" y="3311140"/>
              <a:ext cx="3734884" cy="1087487"/>
            </a:xfrm>
            <a:prstGeom prst="rect">
              <a:avLst/>
            </a:prstGeom>
            <a:noFill/>
            <a:ln w="19050">
              <a:solidFill>
                <a:schemeClr val="accent1"/>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формирование знаний и навыков в области финансовой грамотности и устойчивого развития общества</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7363" name="Google Shape;180;p17">
              <a:extLst>
                <a:ext uri="{FF2B5EF4-FFF2-40B4-BE49-F238E27FC236}">
                  <a16:creationId xmlns:a16="http://schemas.microsoft.com/office/drawing/2014/main" xmlns="" id="{1FB7145E-BC45-460A-9801-33FAE34CCF4D}"/>
                </a:ext>
              </a:extLst>
            </p:cNvPr>
            <p:cNvCxnSpPr>
              <a:cxnSpLocks/>
              <a:stCxn id="56332" idx="0"/>
              <a:endCxn id="181" idx="0"/>
            </p:cNvCxnSpPr>
            <p:nvPr/>
          </p:nvCxnSpPr>
          <p:spPr bwMode="auto">
            <a:xfrm rot="5400000" flipH="1" flipV="1">
              <a:off x="2489845" y="2746690"/>
              <a:ext cx="398368" cy="729644"/>
            </a:xfrm>
            <a:prstGeom prst="bentConnector2">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sp>
          <p:nvSpPr>
            <p:cNvPr id="181" name="Google Shape;181;p17">
              <a:extLst>
                <a:ext uri="{FF2B5EF4-FFF2-40B4-BE49-F238E27FC236}">
                  <a16:creationId xmlns:a16="http://schemas.microsoft.com/office/drawing/2014/main" xmlns="" id="{64BBF104-DAE8-4D49-9606-EAD1685F540F}"/>
                </a:ext>
              </a:extLst>
            </p:cNvPr>
            <p:cNvSpPr/>
            <p:nvPr/>
          </p:nvSpPr>
          <p:spPr>
            <a:xfrm rot="-5400000" flipH="1">
              <a:off x="3531692" y="2153265"/>
              <a:ext cx="562847" cy="1517770"/>
            </a:xfrm>
            <a:prstGeom prst="flowChartMerg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mn-lt"/>
              </a:endParaRPr>
            </a:p>
          </p:txBody>
        </p:sp>
      </p:grpSp>
      <p:grpSp>
        <p:nvGrpSpPr>
          <p:cNvPr id="57348" name="Google Shape;182;p17">
            <a:extLst>
              <a:ext uri="{FF2B5EF4-FFF2-40B4-BE49-F238E27FC236}">
                <a16:creationId xmlns:a16="http://schemas.microsoft.com/office/drawing/2014/main" xmlns="" id="{23192236-70C1-48A1-8E5F-6991D2F04786}"/>
              </a:ext>
            </a:extLst>
          </p:cNvPr>
          <p:cNvGrpSpPr>
            <a:grpSpLocks/>
          </p:cNvGrpSpPr>
          <p:nvPr/>
        </p:nvGrpSpPr>
        <p:grpSpPr bwMode="auto">
          <a:xfrm>
            <a:off x="236538" y="2349500"/>
            <a:ext cx="3462337" cy="2122488"/>
            <a:chOff x="191386" y="1166750"/>
            <a:chExt cx="4120347" cy="1965088"/>
          </a:xfrm>
        </p:grpSpPr>
        <p:sp>
          <p:nvSpPr>
            <p:cNvPr id="3" name="Google Shape;183;p17">
              <a:extLst>
                <a:ext uri="{FF2B5EF4-FFF2-40B4-BE49-F238E27FC236}">
                  <a16:creationId xmlns:a16="http://schemas.microsoft.com/office/drawing/2014/main" xmlns="" id="{C837F2DB-85D3-452E-8B15-EE3C4B1D3E00}"/>
                </a:ext>
              </a:extLst>
            </p:cNvPr>
            <p:cNvSpPr>
              <a:spLocks noChangeArrowheads="1"/>
            </p:cNvSpPr>
            <p:nvPr/>
          </p:nvSpPr>
          <p:spPr bwMode="auto">
            <a:xfrm rot="18900000" flipH="1">
              <a:off x="3748781" y="1613241"/>
              <a:ext cx="562923" cy="1518918"/>
            </a:xfrm>
            <a:prstGeom prst="flowChartMerge">
              <a:avLst/>
            </a:prstGeom>
            <a:solidFill>
              <a:schemeClr val="accent1"/>
            </a:solidFill>
            <a:ln>
              <a:noFill/>
            </a:ln>
          </p:spPr>
          <p:txBody>
            <a:bodyPr lIns="91425" tIns="91425" rIns="91425" bIns="91425"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ru-RU" altLang="ru-RU">
                <a:latin typeface="+mn-lt"/>
              </a:endParaRPr>
            </a:p>
          </p:txBody>
        </p:sp>
        <p:sp>
          <p:nvSpPr>
            <p:cNvPr id="4" name="Google Shape;185;p17">
              <a:extLst>
                <a:ext uri="{FF2B5EF4-FFF2-40B4-BE49-F238E27FC236}">
                  <a16:creationId xmlns:a16="http://schemas.microsoft.com/office/drawing/2014/main" xmlns="" id="{0C032913-2812-4B46-8B09-88999AEC1793}"/>
                </a:ext>
              </a:extLst>
            </p:cNvPr>
            <p:cNvSpPr txBox="1">
              <a:spLocks noChangeArrowheads="1"/>
            </p:cNvSpPr>
            <p:nvPr/>
          </p:nvSpPr>
          <p:spPr bwMode="auto">
            <a:xfrm>
              <a:off x="191386" y="1166750"/>
              <a:ext cx="3045392" cy="1540323"/>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dirty="0">
                  <a:latin typeface="+mn-lt"/>
                  <a:cs typeface="Times New Roman" panose="02020603050405020304" pitchFamily="18" charset="0"/>
                </a:rPr>
                <a:t>формирование и развитие компетенций обучающихся в области использования ИКТ на уровне общего пользования</a:t>
              </a:r>
              <a:endParaRPr lang="ru-RU" altLang="ru-RU" sz="1600" dirty="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7361" name="Google Shape;186;p17">
              <a:extLst>
                <a:ext uri="{FF2B5EF4-FFF2-40B4-BE49-F238E27FC236}">
                  <a16:creationId xmlns:a16="http://schemas.microsoft.com/office/drawing/2014/main" xmlns="" id="{20CD339D-C51B-475B-B08A-94A21101850E}"/>
                </a:ext>
              </a:extLst>
            </p:cNvPr>
            <p:cNvCxnSpPr>
              <a:cxnSpLocks/>
            </p:cNvCxnSpPr>
            <p:nvPr/>
          </p:nvCxnSpPr>
          <p:spPr bwMode="auto">
            <a:xfrm rot="16200000" flipH="1">
              <a:off x="2209911" y="671277"/>
              <a:ext cx="787933" cy="1778879"/>
            </a:xfrm>
            <a:prstGeom prst="bentConnector3">
              <a:avLst>
                <a:gd name="adj1" fmla="val -26852"/>
              </a:avLst>
            </a:prstGeom>
            <a:noFill/>
            <a:ln w="19050">
              <a:solidFill>
                <a:schemeClr val="tx2"/>
              </a:solidFill>
              <a:round/>
              <a:headEnd/>
              <a:tailEnd/>
            </a:ln>
            <a:extLst>
              <a:ext uri="{909E8E84-426E-40DD-AFC4-6F175D3DCCD1}">
                <a14:hiddenFill xmlns:a14="http://schemas.microsoft.com/office/drawing/2010/main" xmlns="">
                  <a:noFill/>
                </a14:hiddenFill>
              </a:ext>
            </a:extLst>
          </p:spPr>
        </p:cxnSp>
      </p:grpSp>
      <p:grpSp>
        <p:nvGrpSpPr>
          <p:cNvPr id="57349" name="Google Shape;187;p17">
            <a:extLst>
              <a:ext uri="{FF2B5EF4-FFF2-40B4-BE49-F238E27FC236}">
                <a16:creationId xmlns:a16="http://schemas.microsoft.com/office/drawing/2014/main" xmlns="" id="{542BBFA5-BD88-4565-9D7F-32E486856341}"/>
              </a:ext>
            </a:extLst>
          </p:cNvPr>
          <p:cNvGrpSpPr>
            <a:grpSpLocks/>
          </p:cNvGrpSpPr>
          <p:nvPr/>
        </p:nvGrpSpPr>
        <p:grpSpPr bwMode="auto">
          <a:xfrm>
            <a:off x="4359275" y="2349500"/>
            <a:ext cx="3976688" cy="1722438"/>
            <a:chOff x="4356849" y="1168164"/>
            <a:chExt cx="4733984" cy="1594576"/>
          </a:xfrm>
        </p:grpSpPr>
        <p:sp>
          <p:nvSpPr>
            <p:cNvPr id="56326" name="Google Shape;188;p17">
              <a:extLst>
                <a:ext uri="{FF2B5EF4-FFF2-40B4-BE49-F238E27FC236}">
                  <a16:creationId xmlns:a16="http://schemas.microsoft.com/office/drawing/2014/main" xmlns="" id="{A581740E-4F81-4C67-87AC-A9BE06F154A8}"/>
                </a:ext>
              </a:extLst>
            </p:cNvPr>
            <p:cNvSpPr>
              <a:spLocks noChangeArrowheads="1"/>
            </p:cNvSpPr>
            <p:nvPr/>
          </p:nvSpPr>
          <p:spPr bwMode="auto">
            <a:xfrm rot="2700000">
              <a:off x="4834170" y="1613786"/>
              <a:ext cx="562878" cy="1517521"/>
            </a:xfrm>
            <a:prstGeom prst="flowChartMerge">
              <a:avLst/>
            </a:prstGeom>
            <a:solidFill>
              <a:srgbClr val="D83C47"/>
            </a:solidFill>
            <a:ln w="9525">
              <a:solidFill>
                <a:srgbClr val="D83C47"/>
              </a:solidFill>
              <a:miter lim="800000"/>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5" name="Google Shape;190;p17">
              <a:extLst>
                <a:ext uri="{FF2B5EF4-FFF2-40B4-BE49-F238E27FC236}">
                  <a16:creationId xmlns:a16="http://schemas.microsoft.com/office/drawing/2014/main" xmlns="" id="{EBD4259A-D1ED-4C31-B624-151ECFC2E1CF}"/>
                </a:ext>
              </a:extLst>
            </p:cNvPr>
            <p:cNvSpPr txBox="1">
              <a:spLocks noChangeArrowheads="1"/>
            </p:cNvSpPr>
            <p:nvPr/>
          </p:nvSpPr>
          <p:spPr bwMode="auto">
            <a:xfrm>
              <a:off x="6180520" y="1168164"/>
              <a:ext cx="2910313" cy="1594576"/>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формирование навыка участия в различных формах организации учебно-исследовательской и проектной деятельности</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7358" name="Google Shape;191;p17">
              <a:extLst>
                <a:ext uri="{FF2B5EF4-FFF2-40B4-BE49-F238E27FC236}">
                  <a16:creationId xmlns:a16="http://schemas.microsoft.com/office/drawing/2014/main" xmlns="" id="{8BC7C433-3C1B-4BA1-911A-FF863B0CB69A}"/>
                </a:ext>
              </a:extLst>
            </p:cNvPr>
            <p:cNvCxnSpPr>
              <a:cxnSpLocks/>
              <a:endCxn id="56326" idx="0"/>
            </p:cNvCxnSpPr>
            <p:nvPr/>
          </p:nvCxnSpPr>
          <p:spPr bwMode="auto">
            <a:xfrm rot="-5400000" flipH="1" flipV="1">
              <a:off x="6251096" y="569740"/>
              <a:ext cx="786569" cy="1983417"/>
            </a:xfrm>
            <a:prstGeom prst="bentConnector4">
              <a:avLst>
                <a:gd name="adj1" fmla="val -26912"/>
                <a:gd name="adj2" fmla="val 91079"/>
              </a:avLst>
            </a:prstGeom>
            <a:noFill/>
            <a:ln w="19050">
              <a:solidFill>
                <a:srgbClr val="D83C47"/>
              </a:solidFill>
              <a:round/>
              <a:headEnd/>
              <a:tailEnd/>
            </a:ln>
            <a:extLst>
              <a:ext uri="{909E8E84-426E-40DD-AFC4-6F175D3DCCD1}">
                <a14:hiddenFill xmlns:a14="http://schemas.microsoft.com/office/drawing/2010/main" xmlns="">
                  <a:noFill/>
                </a14:hiddenFill>
              </a:ext>
            </a:extLst>
          </p:spPr>
        </p:cxnSp>
      </p:grpSp>
      <p:sp>
        <p:nvSpPr>
          <p:cNvPr id="20" name="Google Shape;166;p17">
            <a:extLst>
              <a:ext uri="{FF2B5EF4-FFF2-40B4-BE49-F238E27FC236}">
                <a16:creationId xmlns:a16="http://schemas.microsoft.com/office/drawing/2014/main" xmlns="" id="{011D4619-2018-4C6F-A409-629DFD945E04}"/>
              </a:ext>
            </a:extLst>
          </p:cNvPr>
          <p:cNvSpPr txBox="1">
            <a:spLocks/>
          </p:cNvSpPr>
          <p:nvPr/>
        </p:nvSpPr>
        <p:spPr bwMode="auto">
          <a:xfrm>
            <a:off x="520700" y="579438"/>
            <a:ext cx="8102600" cy="6032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b="1" dirty="0">
                <a:latin typeface="+mn-lt"/>
                <a:cs typeface="Times New Roman" panose="02020603050405020304" pitchFamily="18" charset="0"/>
              </a:rPr>
              <a:t> ПРОГРАММА </a:t>
            </a:r>
          </a:p>
          <a:p>
            <a:pPr algn="ctr">
              <a:spcBef>
                <a:spcPct val="0"/>
              </a:spcBef>
              <a:buFontTx/>
              <a:buNone/>
              <a:defRPr/>
            </a:pPr>
            <a:r>
              <a:rPr lang="ru-RU" altLang="ru-RU" sz="2800" b="1" dirty="0">
                <a:latin typeface="+mn-lt"/>
                <a:cs typeface="Times New Roman" panose="02020603050405020304" pitchFamily="18" charset="0"/>
              </a:rPr>
              <a:t>ФОРМИРОВАНИЯ УУД ООО (п. 32.2)</a:t>
            </a:r>
          </a:p>
        </p:txBody>
      </p:sp>
      <p:sp>
        <p:nvSpPr>
          <p:cNvPr id="57351" name="Google Shape;815;p33">
            <a:extLst>
              <a:ext uri="{FF2B5EF4-FFF2-40B4-BE49-F238E27FC236}">
                <a16:creationId xmlns:a16="http://schemas.microsoft.com/office/drawing/2014/main" xmlns="" id="{D22DFA2B-EB26-4EEA-83AE-D7FC11169F6B}"/>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7352" name="Google Shape;818;p33">
            <a:extLst>
              <a:ext uri="{FF2B5EF4-FFF2-40B4-BE49-F238E27FC236}">
                <a16:creationId xmlns:a16="http://schemas.microsoft.com/office/drawing/2014/main" xmlns="" id="{362F6CC2-C955-4E20-ADA9-0627C728CA2E}"/>
              </a:ext>
            </a:extLst>
          </p:cNvPr>
          <p:cNvGrpSpPr>
            <a:grpSpLocks/>
          </p:cNvGrpSpPr>
          <p:nvPr/>
        </p:nvGrpSpPr>
        <p:grpSpPr bwMode="auto">
          <a:xfrm>
            <a:off x="760413" y="917575"/>
            <a:ext cx="233362" cy="265113"/>
            <a:chOff x="846218" y="3458333"/>
            <a:chExt cx="343138" cy="364887"/>
          </a:xfrm>
        </p:grpSpPr>
        <p:sp>
          <p:nvSpPr>
            <p:cNvPr id="57353" name="Google Shape;819;p33">
              <a:extLst>
                <a:ext uri="{FF2B5EF4-FFF2-40B4-BE49-F238E27FC236}">
                  <a16:creationId xmlns:a16="http://schemas.microsoft.com/office/drawing/2014/main" xmlns="" id="{2BADCA29-407C-40A6-9EAD-0D1CF34A33D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7354" name="Google Shape;820;p33">
              <a:extLst>
                <a:ext uri="{FF2B5EF4-FFF2-40B4-BE49-F238E27FC236}">
                  <a16:creationId xmlns:a16="http://schemas.microsoft.com/office/drawing/2014/main" xmlns="" id="{0EC2AD12-9A55-4F68-B03C-5501D5D6C6A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7355" name="Google Shape;821;p33">
              <a:extLst>
                <a:ext uri="{FF2B5EF4-FFF2-40B4-BE49-F238E27FC236}">
                  <a16:creationId xmlns:a16="http://schemas.microsoft.com/office/drawing/2014/main" xmlns="" id="{1994152B-C72B-4EE0-9D72-08E68FD67E36}"/>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Google Shape;674;p28">
            <a:extLst>
              <a:ext uri="{FF2B5EF4-FFF2-40B4-BE49-F238E27FC236}">
                <a16:creationId xmlns:a16="http://schemas.microsoft.com/office/drawing/2014/main" xmlns="" id="{8323C74A-7F5C-44DB-92F6-13C05E85D380}"/>
              </a:ext>
            </a:extLst>
          </p:cNvPr>
          <p:cNvSpPr>
            <a:spLocks noChangeArrowheads="1"/>
          </p:cNvSpPr>
          <p:nvPr/>
        </p:nvSpPr>
        <p:spPr bwMode="auto">
          <a:xfrm>
            <a:off x="728663" y="4757738"/>
            <a:ext cx="582612" cy="180975"/>
          </a:xfrm>
          <a:prstGeom prst="rect">
            <a:avLst/>
          </a:prstGeom>
          <a:solidFill>
            <a:schemeClr val="bg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59394" name="Google Shape;675;p28">
            <a:extLst>
              <a:ext uri="{FF2B5EF4-FFF2-40B4-BE49-F238E27FC236}">
                <a16:creationId xmlns:a16="http://schemas.microsoft.com/office/drawing/2014/main" xmlns="" id="{B65370A6-30DE-4A43-9007-8239C5F6A1BE}"/>
              </a:ext>
            </a:extLst>
          </p:cNvPr>
          <p:cNvSpPr>
            <a:spLocks noChangeArrowheads="1"/>
          </p:cNvSpPr>
          <p:nvPr/>
        </p:nvSpPr>
        <p:spPr bwMode="auto">
          <a:xfrm>
            <a:off x="728663" y="1911350"/>
            <a:ext cx="582612" cy="180975"/>
          </a:xfrm>
          <a:prstGeom prst="rect">
            <a:avLst/>
          </a:prstGeom>
          <a:solidFill>
            <a:schemeClr val="bg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4" name="Google Shape;676;p28">
            <a:extLst>
              <a:ext uri="{FF2B5EF4-FFF2-40B4-BE49-F238E27FC236}">
                <a16:creationId xmlns:a16="http://schemas.microsoft.com/office/drawing/2014/main" xmlns="" id="{64F2EBF5-D538-4257-8F20-D9248E8F5FB5}"/>
              </a:ext>
            </a:extLst>
          </p:cNvPr>
          <p:cNvSpPr/>
          <p:nvPr/>
        </p:nvSpPr>
        <p:spPr>
          <a:xfrm>
            <a:off x="-300038" y="1435100"/>
            <a:ext cx="3463926" cy="3463925"/>
          </a:xfrm>
          <a:prstGeom prst="arc">
            <a:avLst>
              <a:gd name="adj1" fmla="val 16200000"/>
              <a:gd name="adj2" fmla="val 5361161"/>
            </a:avLst>
          </a:prstGeom>
          <a:noFill/>
          <a:ln w="19050" cap="flat" cmpd="sng">
            <a:solidFill>
              <a:schemeClr val="accent5"/>
            </a:solidFill>
            <a:prstDash val="solid"/>
            <a:miter lim="8000"/>
            <a:headEnd type="oval" w="sm" len="sm"/>
            <a:tailEnd type="oval" w="sm" len="sm"/>
          </a:ln>
        </p:spPr>
        <p:txBody>
          <a:bodyPr spcFirstLastPara="1" lIns="91425" tIns="91425" rIns="91425" bIns="91425" anchor="ctr"/>
          <a:lstStyle/>
          <a:p>
            <a:pPr>
              <a:spcBef>
                <a:spcPts val="0"/>
              </a:spcBef>
              <a:spcAft>
                <a:spcPts val="0"/>
              </a:spcAft>
              <a:defRPr/>
            </a:pPr>
            <a:endParaRPr>
              <a:latin typeface="+mn-lt"/>
            </a:endParaRPr>
          </a:p>
        </p:txBody>
      </p:sp>
      <p:sp>
        <p:nvSpPr>
          <p:cNvPr id="59396" name="Google Shape;677;p28">
            <a:extLst>
              <a:ext uri="{FF2B5EF4-FFF2-40B4-BE49-F238E27FC236}">
                <a16:creationId xmlns:a16="http://schemas.microsoft.com/office/drawing/2014/main" xmlns="" id="{64C0E1B6-5E25-4543-B9C0-7BCCDE7FBC9F}"/>
              </a:ext>
            </a:extLst>
          </p:cNvPr>
          <p:cNvSpPr txBox="1">
            <a:spLocks/>
          </p:cNvSpPr>
          <p:nvPr/>
        </p:nvSpPr>
        <p:spPr bwMode="auto">
          <a:xfrm>
            <a:off x="1408113" y="690563"/>
            <a:ext cx="6721475" cy="8318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РАБОЧАЯ ПРОГРАММА ВОСПИТАНИЯ </a:t>
            </a:r>
          </a:p>
          <a:p>
            <a:pPr algn="ctr">
              <a:spcBef>
                <a:spcPct val="0"/>
              </a:spcBef>
              <a:buFontTx/>
              <a:buNone/>
              <a:defRPr/>
            </a:pPr>
            <a:r>
              <a:rPr lang="ru-RU" altLang="ru-RU" sz="2400" b="1" dirty="0">
                <a:latin typeface="+mn-lt"/>
                <a:cs typeface="Times New Roman" panose="02020603050405020304" pitchFamily="18" charset="0"/>
              </a:rPr>
              <a:t>НОО и ООО (п. 31.3./п. 32.3.) ВКЛЮЧАЕТ</a:t>
            </a:r>
          </a:p>
        </p:txBody>
      </p:sp>
      <p:sp>
        <p:nvSpPr>
          <p:cNvPr id="6" name="Google Shape;678;p28">
            <a:extLst>
              <a:ext uri="{FF2B5EF4-FFF2-40B4-BE49-F238E27FC236}">
                <a16:creationId xmlns:a16="http://schemas.microsoft.com/office/drawing/2014/main" xmlns="" id="{307C90B0-C419-45BB-A6A5-92EC52FA5E98}"/>
              </a:ext>
            </a:extLst>
          </p:cNvPr>
          <p:cNvSpPr/>
          <p:nvPr/>
        </p:nvSpPr>
        <p:spPr>
          <a:xfrm>
            <a:off x="1092200" y="4333875"/>
            <a:ext cx="1344613" cy="685800"/>
          </a:xfrm>
          <a:custGeom>
            <a:avLst/>
            <a:gdLst/>
            <a:ahLst/>
            <a:cxnLst/>
            <a:rect l="l" t="t" r="r" b="b"/>
            <a:pathLst>
              <a:path w="68483" h="34895" extrusionOk="0">
                <a:moveTo>
                  <a:pt x="61126" y="1"/>
                </a:moveTo>
                <a:cubicBezTo>
                  <a:pt x="49850" y="12250"/>
                  <a:pt x="34135" y="20336"/>
                  <a:pt x="16536" y="21703"/>
                </a:cubicBezTo>
                <a:lnTo>
                  <a:pt x="16536" y="15807"/>
                </a:lnTo>
                <a:lnTo>
                  <a:pt x="1" y="25351"/>
                </a:lnTo>
                <a:lnTo>
                  <a:pt x="16536" y="34895"/>
                </a:lnTo>
                <a:lnTo>
                  <a:pt x="16536" y="30974"/>
                </a:lnTo>
                <a:cubicBezTo>
                  <a:pt x="37114" y="29576"/>
                  <a:pt x="55473" y="20123"/>
                  <a:pt x="68482" y="5715"/>
                </a:cubicBezTo>
                <a:cubicBezTo>
                  <a:pt x="67114" y="4621"/>
                  <a:pt x="65686" y="3496"/>
                  <a:pt x="64318" y="2433"/>
                </a:cubicBezTo>
                <a:cubicBezTo>
                  <a:pt x="63254" y="1642"/>
                  <a:pt x="62190" y="822"/>
                  <a:pt x="61126"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7" name="Google Shape;679;p28">
            <a:extLst>
              <a:ext uri="{FF2B5EF4-FFF2-40B4-BE49-F238E27FC236}">
                <a16:creationId xmlns:a16="http://schemas.microsoft.com/office/drawing/2014/main" xmlns="" id="{6567F2CC-1DF7-4A37-A4AD-1C667E1FF781}"/>
              </a:ext>
            </a:extLst>
          </p:cNvPr>
          <p:cNvSpPr/>
          <p:nvPr/>
        </p:nvSpPr>
        <p:spPr>
          <a:xfrm>
            <a:off x="2182813" y="3371850"/>
            <a:ext cx="646112" cy="1176338"/>
          </a:xfrm>
          <a:custGeom>
            <a:avLst/>
            <a:gdLst/>
            <a:ahLst/>
            <a:cxnLst/>
            <a:rect l="l" t="t" r="r" b="b"/>
            <a:pathLst>
              <a:path w="32859" h="59911" extrusionOk="0">
                <a:moveTo>
                  <a:pt x="23497" y="1"/>
                </a:moveTo>
                <a:cubicBezTo>
                  <a:pt x="23558" y="973"/>
                  <a:pt x="23588" y="1946"/>
                  <a:pt x="23588" y="2949"/>
                </a:cubicBezTo>
                <a:cubicBezTo>
                  <a:pt x="23588" y="18998"/>
                  <a:pt x="18026" y="33740"/>
                  <a:pt x="8755" y="45321"/>
                </a:cubicBezTo>
                <a:lnTo>
                  <a:pt x="4925" y="41491"/>
                </a:lnTo>
                <a:lnTo>
                  <a:pt x="1" y="59910"/>
                </a:lnTo>
                <a:lnTo>
                  <a:pt x="1" y="59910"/>
                </a:lnTo>
                <a:lnTo>
                  <a:pt x="18421" y="54956"/>
                </a:lnTo>
                <a:lnTo>
                  <a:pt x="15351" y="51886"/>
                </a:lnTo>
                <a:cubicBezTo>
                  <a:pt x="26293" y="38603"/>
                  <a:pt x="32859" y="21521"/>
                  <a:pt x="32859" y="2949"/>
                </a:cubicBezTo>
                <a:cubicBezTo>
                  <a:pt x="32859" y="2128"/>
                  <a:pt x="32859" y="1308"/>
                  <a:pt x="32828" y="487"/>
                </a:cubicBezTo>
                <a:lnTo>
                  <a:pt x="26901" y="153"/>
                </a:lnTo>
                <a:cubicBezTo>
                  <a:pt x="25746" y="62"/>
                  <a:pt x="24652" y="31"/>
                  <a:pt x="23497" y="1"/>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59399" name="Google Shape;680;p28">
            <a:extLst>
              <a:ext uri="{FF2B5EF4-FFF2-40B4-BE49-F238E27FC236}">
                <a16:creationId xmlns:a16="http://schemas.microsoft.com/office/drawing/2014/main" xmlns="" id="{E42251B6-9E8E-4AAA-86C0-6C2A7F411895}"/>
              </a:ext>
            </a:extLst>
          </p:cNvPr>
          <p:cNvSpPr>
            <a:spLocks/>
          </p:cNvSpPr>
          <p:nvPr/>
        </p:nvSpPr>
        <p:spPr bwMode="auto">
          <a:xfrm>
            <a:off x="2228850" y="2336800"/>
            <a:ext cx="677863" cy="1266825"/>
          </a:xfrm>
          <a:custGeom>
            <a:avLst/>
            <a:gdLst>
              <a:gd name="T0" fmla="*/ 135100 w 34470"/>
              <a:gd name="T1" fmla="*/ 0 h 64500"/>
              <a:gd name="T2" fmla="*/ 0 w 34470"/>
              <a:gd name="T3" fmla="*/ 122381 h 64500"/>
              <a:gd name="T4" fmla="*/ 409451 w 34470"/>
              <a:gd name="T5" fmla="*/ 942655 h 64500"/>
              <a:gd name="T6" fmla="*/ 302472 w 34470"/>
              <a:gd name="T7" fmla="*/ 942655 h 64500"/>
              <a:gd name="T8" fmla="*/ 490157 w 34470"/>
              <a:gd name="T9" fmla="*/ 1266825 h 64500"/>
              <a:gd name="T10" fmla="*/ 677842 w 34470"/>
              <a:gd name="T11" fmla="*/ 942655 h 64500"/>
              <a:gd name="T12" fmla="*/ 592377 w 34470"/>
              <a:gd name="T13" fmla="*/ 942655 h 64500"/>
              <a:gd name="T14" fmla="*/ 135100 w 34470"/>
              <a:gd name="T15" fmla="*/ 0 h 645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70" h="64500" extrusionOk="0">
                <a:moveTo>
                  <a:pt x="6870" y="0"/>
                </a:moveTo>
                <a:cubicBezTo>
                  <a:pt x="4560" y="2067"/>
                  <a:pt x="2280" y="4134"/>
                  <a:pt x="0" y="6231"/>
                </a:cubicBezTo>
                <a:cubicBezTo>
                  <a:pt x="11368" y="16991"/>
                  <a:pt x="18998" y="31612"/>
                  <a:pt x="20821" y="47995"/>
                </a:cubicBezTo>
                <a:lnTo>
                  <a:pt x="15381" y="47995"/>
                </a:lnTo>
                <a:lnTo>
                  <a:pt x="24925" y="64500"/>
                </a:lnTo>
                <a:lnTo>
                  <a:pt x="34469" y="47995"/>
                </a:lnTo>
                <a:lnTo>
                  <a:pt x="30123" y="47995"/>
                </a:lnTo>
                <a:cubicBezTo>
                  <a:pt x="28268" y="29210"/>
                  <a:pt x="19727" y="12371"/>
                  <a:pt x="6870" y="0"/>
                </a:cubicBezTo>
                <a:close/>
              </a:path>
            </a:pathLst>
          </a:custGeom>
          <a:solidFill>
            <a:schemeClr val="accent2"/>
          </a:solidFill>
          <a:ln>
            <a:noFill/>
          </a:ln>
        </p:spPr>
        <p:txBody>
          <a:bodyPr lIns="91425" tIns="91425" rIns="91425" bIns="91425" anchor="ctr"/>
          <a:lstStyle/>
          <a:p>
            <a:pPr>
              <a:defRPr/>
            </a:pPr>
            <a:endParaRPr lang="ru-RU">
              <a:latin typeface="+mn-lt"/>
            </a:endParaRPr>
          </a:p>
        </p:txBody>
      </p:sp>
      <p:sp>
        <p:nvSpPr>
          <p:cNvPr id="59400" name="Google Shape;681;p28">
            <a:extLst>
              <a:ext uri="{FF2B5EF4-FFF2-40B4-BE49-F238E27FC236}">
                <a16:creationId xmlns:a16="http://schemas.microsoft.com/office/drawing/2014/main" xmlns="" id="{97323DA1-BEC7-405B-9A35-A21A15332CE7}"/>
              </a:ext>
            </a:extLst>
          </p:cNvPr>
          <p:cNvSpPr>
            <a:spLocks/>
          </p:cNvSpPr>
          <p:nvPr/>
        </p:nvSpPr>
        <p:spPr bwMode="auto">
          <a:xfrm>
            <a:off x="1293813" y="1911350"/>
            <a:ext cx="1160462" cy="677863"/>
          </a:xfrm>
          <a:custGeom>
            <a:avLst/>
            <a:gdLst>
              <a:gd name="T0" fmla="*/ 20 w 59030"/>
              <a:gd name="T1" fmla="*/ 0 h 34499"/>
              <a:gd name="T2" fmla="*/ 20 w 59030"/>
              <a:gd name="T3" fmla="*/ 182164 h 34499"/>
              <a:gd name="T4" fmla="*/ 17339 w 59030"/>
              <a:gd name="T5" fmla="*/ 182164 h 34499"/>
              <a:gd name="T6" fmla="*/ 881386 w 59030"/>
              <a:gd name="T7" fmla="*/ 498685 h 34499"/>
              <a:gd name="T8" fmla="*/ 798936 w 59030"/>
              <a:gd name="T9" fmla="*/ 580522 h 34499"/>
              <a:gd name="T10" fmla="*/ 1160443 w 59030"/>
              <a:gd name="T11" fmla="*/ 677862 h 34499"/>
              <a:gd name="T12" fmla="*/ 1063643 w 59030"/>
              <a:gd name="T13" fmla="*/ 315932 h 34499"/>
              <a:gd name="T14" fmla="*/ 1009856 w 59030"/>
              <a:gd name="T15" fmla="*/ 369691 h 34499"/>
              <a:gd name="T16" fmla="*/ 17339 w 59030"/>
              <a:gd name="T17" fmla="*/ 0 h 34499"/>
              <a:gd name="T18" fmla="*/ 20 w 59030"/>
              <a:gd name="T19" fmla="*/ 0 h 34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030" h="34499" extrusionOk="0">
                <a:moveTo>
                  <a:pt x="1" y="0"/>
                </a:moveTo>
                <a:lnTo>
                  <a:pt x="1" y="9271"/>
                </a:lnTo>
                <a:lnTo>
                  <a:pt x="882" y="9271"/>
                </a:lnTo>
                <a:cubicBezTo>
                  <a:pt x="17630" y="9271"/>
                  <a:pt x="32980" y="15350"/>
                  <a:pt x="44834" y="25380"/>
                </a:cubicBezTo>
                <a:lnTo>
                  <a:pt x="40640" y="29545"/>
                </a:lnTo>
                <a:lnTo>
                  <a:pt x="59029" y="34499"/>
                </a:lnTo>
                <a:lnTo>
                  <a:pt x="54105" y="16079"/>
                </a:lnTo>
                <a:lnTo>
                  <a:pt x="51369" y="18815"/>
                </a:lnTo>
                <a:cubicBezTo>
                  <a:pt x="37843" y="7052"/>
                  <a:pt x="20183" y="0"/>
                  <a:pt x="882" y="0"/>
                </a:cubicBezTo>
                <a:lnTo>
                  <a:pt x="1" y="0"/>
                </a:lnTo>
                <a:close/>
              </a:path>
            </a:pathLst>
          </a:custGeom>
          <a:solidFill>
            <a:schemeClr val="accent1"/>
          </a:solidFill>
          <a:ln>
            <a:noFill/>
          </a:ln>
        </p:spPr>
        <p:txBody>
          <a:bodyPr lIns="91425" tIns="91425" rIns="91425" bIns="91425" anchor="ctr"/>
          <a:lstStyle/>
          <a:p>
            <a:pPr>
              <a:defRPr/>
            </a:pPr>
            <a:endParaRPr lang="ru-RU">
              <a:latin typeface="+mn-lt"/>
            </a:endParaRPr>
          </a:p>
        </p:txBody>
      </p:sp>
      <p:sp>
        <p:nvSpPr>
          <p:cNvPr id="59401" name="Google Shape;683;p28">
            <a:extLst>
              <a:ext uri="{FF2B5EF4-FFF2-40B4-BE49-F238E27FC236}">
                <a16:creationId xmlns:a16="http://schemas.microsoft.com/office/drawing/2014/main" xmlns="" id="{41AEB7FB-8CF4-4456-A535-B38FFB6E8E30}"/>
              </a:ext>
            </a:extLst>
          </p:cNvPr>
          <p:cNvSpPr>
            <a:spLocks noChangeArrowheads="1"/>
          </p:cNvSpPr>
          <p:nvPr/>
        </p:nvSpPr>
        <p:spPr bwMode="auto">
          <a:xfrm>
            <a:off x="2319338" y="1938338"/>
            <a:ext cx="122237" cy="122237"/>
          </a:xfrm>
          <a:prstGeom prst="ellipse">
            <a:avLst/>
          </a:prstGeom>
          <a:solidFill>
            <a:schemeClr val="accent1"/>
          </a:solidFill>
          <a:ln w="19050">
            <a:solidFill>
              <a:schemeClr val="bg1"/>
            </a:solidFill>
            <a:miter lim="8000"/>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59402" name="Google Shape;684;p28">
            <a:extLst>
              <a:ext uri="{FF2B5EF4-FFF2-40B4-BE49-F238E27FC236}">
                <a16:creationId xmlns:a16="http://schemas.microsoft.com/office/drawing/2014/main" xmlns="" id="{2BF4B870-5B61-41EF-A679-90CC7000A03B}"/>
              </a:ext>
            </a:extLst>
          </p:cNvPr>
          <p:cNvSpPr>
            <a:spLocks noChangeArrowheads="1"/>
          </p:cNvSpPr>
          <p:nvPr/>
        </p:nvSpPr>
        <p:spPr bwMode="auto">
          <a:xfrm>
            <a:off x="2981325" y="2863850"/>
            <a:ext cx="122238" cy="122238"/>
          </a:xfrm>
          <a:prstGeom prst="ellipse">
            <a:avLst/>
          </a:prstGeom>
          <a:solidFill>
            <a:schemeClr val="accent2"/>
          </a:solidFill>
          <a:ln w="19050">
            <a:solidFill>
              <a:schemeClr val="bg1"/>
            </a:solidFill>
            <a:miter lim="8000"/>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12" name="Google Shape;685;p28">
            <a:extLst>
              <a:ext uri="{FF2B5EF4-FFF2-40B4-BE49-F238E27FC236}">
                <a16:creationId xmlns:a16="http://schemas.microsoft.com/office/drawing/2014/main" xmlns="" id="{459EC3ED-30A4-4D11-A466-E4F65EC39D98}"/>
              </a:ext>
            </a:extLst>
          </p:cNvPr>
          <p:cNvSpPr/>
          <p:nvPr/>
        </p:nvSpPr>
        <p:spPr>
          <a:xfrm>
            <a:off x="2984500" y="3790950"/>
            <a:ext cx="122238" cy="122238"/>
          </a:xfrm>
          <a:prstGeom prst="ellipse">
            <a:avLst/>
          </a:prstGeom>
          <a:solidFill>
            <a:schemeClr val="accent3"/>
          </a:solidFill>
          <a:ln w="19050" cap="flat" cmpd="sng">
            <a:solidFill>
              <a:schemeClr val="lt1"/>
            </a:solidFill>
            <a:prstDash val="solid"/>
            <a:miter lim="8000"/>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sp>
        <p:nvSpPr>
          <p:cNvPr id="13" name="Google Shape;686;p28">
            <a:extLst>
              <a:ext uri="{FF2B5EF4-FFF2-40B4-BE49-F238E27FC236}">
                <a16:creationId xmlns:a16="http://schemas.microsoft.com/office/drawing/2014/main" xmlns="" id="{996BEEFA-4A4D-4928-860C-3B3718D95DEE}"/>
              </a:ext>
            </a:extLst>
          </p:cNvPr>
          <p:cNvSpPr/>
          <p:nvPr/>
        </p:nvSpPr>
        <p:spPr>
          <a:xfrm>
            <a:off x="2360613" y="4716463"/>
            <a:ext cx="122237" cy="122237"/>
          </a:xfrm>
          <a:prstGeom prst="ellipse">
            <a:avLst/>
          </a:prstGeom>
          <a:solidFill>
            <a:schemeClr val="accent4"/>
          </a:solidFill>
          <a:ln w="19050" cap="flat" cmpd="sng">
            <a:solidFill>
              <a:schemeClr val="lt1"/>
            </a:solidFill>
            <a:prstDash val="solid"/>
            <a:miter lim="8000"/>
            <a:headEnd type="none" w="sm" len="sm"/>
            <a:tailEnd type="none" w="sm" len="sm"/>
          </a:ln>
        </p:spPr>
        <p:txBody>
          <a:bodyPr spcFirstLastPara="1" lIns="91425" tIns="91425" rIns="91425" bIns="91425" anchor="ctr"/>
          <a:lstStyle/>
          <a:p>
            <a:pPr>
              <a:spcBef>
                <a:spcPts val="0"/>
              </a:spcBef>
              <a:spcAft>
                <a:spcPts val="0"/>
              </a:spcAft>
              <a:defRPr/>
            </a:pPr>
            <a:endParaRPr>
              <a:latin typeface="+mn-lt"/>
            </a:endParaRPr>
          </a:p>
        </p:txBody>
      </p:sp>
      <p:cxnSp>
        <p:nvCxnSpPr>
          <p:cNvPr id="59406" name="Google Shape;687;p28">
            <a:extLst>
              <a:ext uri="{FF2B5EF4-FFF2-40B4-BE49-F238E27FC236}">
                <a16:creationId xmlns:a16="http://schemas.microsoft.com/office/drawing/2014/main" xmlns="" id="{C755F383-137B-4358-8D3B-1BEB6A02F2ED}"/>
              </a:ext>
            </a:extLst>
          </p:cNvPr>
          <p:cNvCxnSpPr>
            <a:cxnSpLocks noChangeShapeType="1"/>
            <a:stCxn id="59401" idx="6"/>
            <a:endCxn id="59412" idx="2"/>
          </p:cNvCxnSpPr>
          <p:nvPr/>
        </p:nvCxnSpPr>
        <p:spPr bwMode="auto">
          <a:xfrm>
            <a:off x="2441575" y="1998663"/>
            <a:ext cx="1644650" cy="3175"/>
          </a:xfrm>
          <a:prstGeom prst="straightConnector1">
            <a:avLst/>
          </a:prstGeom>
          <a:noFill/>
          <a:ln w="19050">
            <a:solidFill>
              <a:schemeClr val="accent1"/>
            </a:solidFill>
            <a:round/>
            <a:headEnd/>
            <a:tailEnd/>
          </a:ln>
          <a:extLst>
            <a:ext uri="{909E8E84-426E-40DD-AFC4-6F175D3DCCD1}">
              <a14:hiddenFill xmlns:a14="http://schemas.microsoft.com/office/drawing/2010/main" xmlns="">
                <a:noFill/>
              </a14:hiddenFill>
            </a:ext>
          </a:extLst>
        </p:spPr>
      </p:cxnSp>
      <p:cxnSp>
        <p:nvCxnSpPr>
          <p:cNvPr id="15" name="Google Shape;689;p28">
            <a:extLst>
              <a:ext uri="{FF2B5EF4-FFF2-40B4-BE49-F238E27FC236}">
                <a16:creationId xmlns:a16="http://schemas.microsoft.com/office/drawing/2014/main" xmlns="" id="{93A343EF-2535-40BB-97C2-A25FF70D82F3}"/>
              </a:ext>
            </a:extLst>
          </p:cNvPr>
          <p:cNvCxnSpPr>
            <a:cxnSpLocks/>
            <a:stCxn id="13" idx="6"/>
            <a:endCxn id="20" idx="2"/>
          </p:cNvCxnSpPr>
          <p:nvPr/>
        </p:nvCxnSpPr>
        <p:spPr>
          <a:xfrm>
            <a:off x="2482850" y="4778375"/>
            <a:ext cx="1592263" cy="4763"/>
          </a:xfrm>
          <a:prstGeom prst="straightConnector1">
            <a:avLst/>
          </a:prstGeom>
          <a:noFill/>
          <a:ln w="19050" cap="flat" cmpd="sng">
            <a:solidFill>
              <a:schemeClr val="accent4"/>
            </a:solidFill>
            <a:prstDash val="solid"/>
            <a:round/>
            <a:headEnd type="none" w="med" len="med"/>
            <a:tailEnd type="none" w="med" len="med"/>
          </a:ln>
        </p:spPr>
      </p:cxnSp>
      <p:cxnSp>
        <p:nvCxnSpPr>
          <p:cNvPr id="59408" name="Google Shape;691;p28">
            <a:extLst>
              <a:ext uri="{FF2B5EF4-FFF2-40B4-BE49-F238E27FC236}">
                <a16:creationId xmlns:a16="http://schemas.microsoft.com/office/drawing/2014/main" xmlns="" id="{ED6CCF6D-ED46-4769-96D9-92985FB0B433}"/>
              </a:ext>
            </a:extLst>
          </p:cNvPr>
          <p:cNvCxnSpPr>
            <a:cxnSpLocks noChangeShapeType="1"/>
            <a:stCxn id="59402" idx="6"/>
            <a:endCxn id="59409" idx="2"/>
          </p:cNvCxnSpPr>
          <p:nvPr/>
        </p:nvCxnSpPr>
        <p:spPr bwMode="auto">
          <a:xfrm>
            <a:off x="3103563" y="2925763"/>
            <a:ext cx="984250" cy="3175"/>
          </a:xfrm>
          <a:prstGeom prst="straightConnector1">
            <a:avLst/>
          </a:prstGeom>
          <a:noFill/>
          <a:ln w="19050">
            <a:solidFill>
              <a:schemeClr val="accent2"/>
            </a:solidFill>
            <a:round/>
            <a:headEnd/>
            <a:tailEnd/>
          </a:ln>
          <a:extLst>
            <a:ext uri="{909E8E84-426E-40DD-AFC4-6F175D3DCCD1}">
              <a14:hiddenFill xmlns:a14="http://schemas.microsoft.com/office/drawing/2010/main" xmlns="">
                <a:noFill/>
              </a14:hiddenFill>
            </a:ext>
          </a:extLst>
        </p:spPr>
      </p:cxnSp>
      <p:cxnSp>
        <p:nvCxnSpPr>
          <p:cNvPr id="17" name="Google Shape;693;p28">
            <a:extLst>
              <a:ext uri="{FF2B5EF4-FFF2-40B4-BE49-F238E27FC236}">
                <a16:creationId xmlns:a16="http://schemas.microsoft.com/office/drawing/2014/main" xmlns="" id="{5A613DC5-0480-4167-9905-7C8A4E43B163}"/>
              </a:ext>
            </a:extLst>
          </p:cNvPr>
          <p:cNvCxnSpPr>
            <a:stCxn id="12" idx="6"/>
            <a:endCxn id="19" idx="2"/>
          </p:cNvCxnSpPr>
          <p:nvPr/>
        </p:nvCxnSpPr>
        <p:spPr>
          <a:xfrm>
            <a:off x="3106738" y="3851275"/>
            <a:ext cx="984250" cy="4763"/>
          </a:xfrm>
          <a:prstGeom prst="straightConnector1">
            <a:avLst/>
          </a:prstGeom>
          <a:noFill/>
          <a:ln w="19050" cap="flat" cmpd="sng">
            <a:solidFill>
              <a:schemeClr val="accent3"/>
            </a:solidFill>
            <a:prstDash val="solid"/>
            <a:round/>
            <a:headEnd type="none" w="med" len="med"/>
            <a:tailEnd type="none" w="med" len="med"/>
          </a:ln>
        </p:spPr>
      </p:cxnSp>
      <p:sp>
        <p:nvSpPr>
          <p:cNvPr id="59409" name="Google Shape;692;p28">
            <a:extLst>
              <a:ext uri="{FF2B5EF4-FFF2-40B4-BE49-F238E27FC236}">
                <a16:creationId xmlns:a16="http://schemas.microsoft.com/office/drawing/2014/main" xmlns="" id="{BDEE7381-A300-4D1F-9E68-1D2A58215FD6}"/>
              </a:ext>
            </a:extLst>
          </p:cNvPr>
          <p:cNvSpPr>
            <a:spLocks noChangeArrowheads="1"/>
          </p:cNvSpPr>
          <p:nvPr/>
        </p:nvSpPr>
        <p:spPr bwMode="auto">
          <a:xfrm>
            <a:off x="4087813" y="2679700"/>
            <a:ext cx="496887" cy="496888"/>
          </a:xfrm>
          <a:prstGeom prst="ellipse">
            <a:avLst/>
          </a:prstGeom>
          <a:solidFill>
            <a:schemeClr val="accent2"/>
          </a:solidFill>
          <a:ln w="19050">
            <a:solidFill>
              <a:schemeClr val="bg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a:solidFill>
                  <a:srgbClr val="FFFFFF"/>
                </a:solidFill>
                <a:latin typeface="+mn-lt"/>
                <a:sym typeface="Fira Sans Extra Condensed" panose="020F0502020204030204" pitchFamily="34" charset="0"/>
              </a:rPr>
              <a:t>2</a:t>
            </a:r>
          </a:p>
        </p:txBody>
      </p:sp>
      <p:sp>
        <p:nvSpPr>
          <p:cNvPr id="19" name="Google Shape;694;p28">
            <a:extLst>
              <a:ext uri="{FF2B5EF4-FFF2-40B4-BE49-F238E27FC236}">
                <a16:creationId xmlns:a16="http://schemas.microsoft.com/office/drawing/2014/main" xmlns="" id="{6047A6A8-1048-41B6-86F5-9CD4EEEBBA39}"/>
              </a:ext>
            </a:extLst>
          </p:cNvPr>
          <p:cNvSpPr/>
          <p:nvPr/>
        </p:nvSpPr>
        <p:spPr>
          <a:xfrm>
            <a:off x="4090988" y="3606800"/>
            <a:ext cx="496887" cy="496888"/>
          </a:xfrm>
          <a:prstGeom prst="ellipse">
            <a:avLst/>
          </a:prstGeom>
          <a:solidFill>
            <a:schemeClr val="accent3"/>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spcBef>
                <a:spcPts val="0"/>
              </a:spcBef>
              <a:spcAft>
                <a:spcPts val="0"/>
              </a:spcAft>
              <a:defRPr/>
            </a:pPr>
            <a:r>
              <a:rPr lang="en" sz="2000">
                <a:solidFill>
                  <a:schemeClr val="lt1"/>
                </a:solidFill>
                <a:latin typeface="+mn-lt"/>
                <a:ea typeface="Fira Sans Extra Condensed"/>
                <a:cs typeface="Fira Sans Extra Condensed"/>
                <a:sym typeface="Fira Sans Extra Condensed"/>
              </a:rPr>
              <a:t>3</a:t>
            </a:r>
            <a:endParaRPr sz="2000">
              <a:solidFill>
                <a:schemeClr val="lt1"/>
              </a:solidFill>
              <a:latin typeface="+mn-lt"/>
              <a:ea typeface="Fira Sans Extra Condensed"/>
              <a:cs typeface="Fira Sans Extra Condensed"/>
              <a:sym typeface="Fira Sans Extra Condensed"/>
            </a:endParaRPr>
          </a:p>
        </p:txBody>
      </p:sp>
      <p:sp>
        <p:nvSpPr>
          <p:cNvPr id="20" name="Google Shape;690;p28">
            <a:extLst>
              <a:ext uri="{FF2B5EF4-FFF2-40B4-BE49-F238E27FC236}">
                <a16:creationId xmlns:a16="http://schemas.microsoft.com/office/drawing/2014/main" xmlns="" id="{8F8DB0C6-AFAB-48A0-810D-EBD8B19669F2}"/>
              </a:ext>
            </a:extLst>
          </p:cNvPr>
          <p:cNvSpPr/>
          <p:nvPr/>
        </p:nvSpPr>
        <p:spPr>
          <a:xfrm>
            <a:off x="4075113" y="4533900"/>
            <a:ext cx="496887" cy="496888"/>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spcBef>
                <a:spcPts val="0"/>
              </a:spcBef>
              <a:spcAft>
                <a:spcPts val="0"/>
              </a:spcAft>
              <a:defRPr/>
            </a:pPr>
            <a:r>
              <a:rPr lang="en" sz="2000">
                <a:solidFill>
                  <a:schemeClr val="lt1"/>
                </a:solidFill>
                <a:latin typeface="+mn-lt"/>
                <a:ea typeface="Fira Sans Extra Condensed"/>
                <a:cs typeface="Fira Sans Extra Condensed"/>
                <a:sym typeface="Fira Sans Extra Condensed"/>
              </a:rPr>
              <a:t>4</a:t>
            </a:r>
            <a:endParaRPr sz="2000">
              <a:solidFill>
                <a:schemeClr val="lt1"/>
              </a:solidFill>
              <a:latin typeface="+mn-lt"/>
              <a:ea typeface="Fira Sans Extra Condensed"/>
              <a:cs typeface="Fira Sans Extra Condensed"/>
              <a:sym typeface="Fira Sans Extra Condensed"/>
            </a:endParaRPr>
          </a:p>
        </p:txBody>
      </p:sp>
      <p:sp>
        <p:nvSpPr>
          <p:cNvPr id="59412" name="Google Shape;688;p28">
            <a:extLst>
              <a:ext uri="{FF2B5EF4-FFF2-40B4-BE49-F238E27FC236}">
                <a16:creationId xmlns:a16="http://schemas.microsoft.com/office/drawing/2014/main" xmlns="" id="{1DA418BA-AAA4-443A-BC6A-ACBF2AA539CC}"/>
              </a:ext>
            </a:extLst>
          </p:cNvPr>
          <p:cNvSpPr>
            <a:spLocks noChangeArrowheads="1"/>
          </p:cNvSpPr>
          <p:nvPr/>
        </p:nvSpPr>
        <p:spPr bwMode="auto">
          <a:xfrm>
            <a:off x="4086225" y="1752600"/>
            <a:ext cx="496888" cy="496888"/>
          </a:xfrm>
          <a:prstGeom prst="ellipse">
            <a:avLst/>
          </a:prstGeom>
          <a:solidFill>
            <a:schemeClr val="accent1"/>
          </a:solidFill>
          <a:ln w="19050">
            <a:solidFill>
              <a:schemeClr val="bg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a:solidFill>
                  <a:srgbClr val="FFFFFF"/>
                </a:solidFill>
                <a:latin typeface="+mn-lt"/>
                <a:sym typeface="Fira Sans Extra Condensed" panose="020F0502020204030204" pitchFamily="34" charset="0"/>
              </a:rPr>
              <a:t>1</a:t>
            </a:r>
          </a:p>
        </p:txBody>
      </p:sp>
      <p:sp>
        <p:nvSpPr>
          <p:cNvPr id="59413" name="Google Shape;1200;p39">
            <a:extLst>
              <a:ext uri="{FF2B5EF4-FFF2-40B4-BE49-F238E27FC236}">
                <a16:creationId xmlns:a16="http://schemas.microsoft.com/office/drawing/2014/main" xmlns="" id="{56D18602-98DD-4348-A815-AA3F2DEA12AC}"/>
              </a:ext>
            </a:extLst>
          </p:cNvPr>
          <p:cNvSpPr txBox="1">
            <a:spLocks noChangeArrowheads="1"/>
          </p:cNvSpPr>
          <p:nvPr/>
        </p:nvSpPr>
        <p:spPr bwMode="auto">
          <a:xfrm>
            <a:off x="4768850" y="1841500"/>
            <a:ext cx="2989263"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800">
                <a:solidFill>
                  <a:srgbClr val="000000"/>
                </a:solidFill>
                <a:latin typeface="+mn-lt"/>
                <a:sym typeface="Fira Sans Extra Condensed" panose="020F0502020204030204" pitchFamily="34" charset="0"/>
              </a:rPr>
              <a:t>анализ воспитательного процесса в организации</a:t>
            </a:r>
          </a:p>
        </p:txBody>
      </p:sp>
      <p:sp>
        <p:nvSpPr>
          <p:cNvPr id="59414" name="Google Shape;1200;p39">
            <a:extLst>
              <a:ext uri="{FF2B5EF4-FFF2-40B4-BE49-F238E27FC236}">
                <a16:creationId xmlns:a16="http://schemas.microsoft.com/office/drawing/2014/main" xmlns="" id="{544DC106-F669-4428-B8B2-14E036F03A58}"/>
              </a:ext>
            </a:extLst>
          </p:cNvPr>
          <p:cNvSpPr txBox="1">
            <a:spLocks noChangeArrowheads="1"/>
          </p:cNvSpPr>
          <p:nvPr/>
        </p:nvSpPr>
        <p:spPr bwMode="auto">
          <a:xfrm>
            <a:off x="4768850" y="2781300"/>
            <a:ext cx="2989263"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800">
                <a:latin typeface="+mn-lt"/>
                <a:sym typeface="Fira Sans Extra Condensed" panose="020F0502020204030204" pitchFamily="34" charset="0"/>
              </a:rPr>
              <a:t>ц</a:t>
            </a:r>
            <a:r>
              <a:rPr lang="ru-RU" altLang="ru-RU" sz="1800">
                <a:solidFill>
                  <a:srgbClr val="000000"/>
                </a:solidFill>
                <a:latin typeface="+mn-lt"/>
                <a:sym typeface="Fira Sans Extra Condensed" panose="020F0502020204030204" pitchFamily="34" charset="0"/>
              </a:rPr>
              <a:t>ель и задачи воспитания обучающихся</a:t>
            </a:r>
          </a:p>
        </p:txBody>
      </p:sp>
      <p:sp>
        <p:nvSpPr>
          <p:cNvPr id="59415" name="Google Shape;1200;p39">
            <a:extLst>
              <a:ext uri="{FF2B5EF4-FFF2-40B4-BE49-F238E27FC236}">
                <a16:creationId xmlns:a16="http://schemas.microsoft.com/office/drawing/2014/main" xmlns="" id="{FFDE65BC-4A2C-454E-86C0-EA031582D123}"/>
              </a:ext>
            </a:extLst>
          </p:cNvPr>
          <p:cNvSpPr txBox="1">
            <a:spLocks noChangeArrowheads="1"/>
          </p:cNvSpPr>
          <p:nvPr/>
        </p:nvSpPr>
        <p:spPr bwMode="auto">
          <a:xfrm>
            <a:off x="4768850" y="3721100"/>
            <a:ext cx="2989263" cy="274638"/>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800">
                <a:solidFill>
                  <a:srgbClr val="000000"/>
                </a:solidFill>
                <a:latin typeface="+mn-lt"/>
                <a:sym typeface="Fira Sans Extra Condensed" panose="020F0502020204030204" pitchFamily="34" charset="0"/>
              </a:rPr>
              <a:t>виды, формы и содержание воспитательной деятельности</a:t>
            </a:r>
          </a:p>
        </p:txBody>
      </p:sp>
      <p:sp>
        <p:nvSpPr>
          <p:cNvPr id="59416" name="Google Shape;1200;p39">
            <a:extLst>
              <a:ext uri="{FF2B5EF4-FFF2-40B4-BE49-F238E27FC236}">
                <a16:creationId xmlns:a16="http://schemas.microsoft.com/office/drawing/2014/main" xmlns="" id="{30DB3D53-554E-4188-B635-1CDEF5E0365D}"/>
              </a:ext>
            </a:extLst>
          </p:cNvPr>
          <p:cNvSpPr txBox="1">
            <a:spLocks noChangeArrowheads="1"/>
          </p:cNvSpPr>
          <p:nvPr/>
        </p:nvSpPr>
        <p:spPr bwMode="auto">
          <a:xfrm>
            <a:off x="4768850" y="4768850"/>
            <a:ext cx="3375025"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1800" dirty="0">
                <a:latin typeface="+mn-lt"/>
                <a:sym typeface="Fira Sans Extra Condensed" panose="020F0502020204030204" pitchFamily="34" charset="0"/>
              </a:rPr>
              <a:t>с</a:t>
            </a:r>
            <a:r>
              <a:rPr lang="ru-RU" altLang="ru-RU" sz="1800" dirty="0">
                <a:solidFill>
                  <a:srgbClr val="000000"/>
                </a:solidFill>
                <a:latin typeface="+mn-lt"/>
                <a:sym typeface="Fira Sans Extra Condensed" panose="020F0502020204030204" pitchFamily="34" charset="0"/>
              </a:rPr>
              <a:t>истему поощрения социальной успешности и проявления активной жизненной позиции</a:t>
            </a:r>
          </a:p>
        </p:txBody>
      </p:sp>
      <p:sp>
        <p:nvSpPr>
          <p:cNvPr id="59418" name="Google Shape;815;p33">
            <a:extLst>
              <a:ext uri="{FF2B5EF4-FFF2-40B4-BE49-F238E27FC236}">
                <a16:creationId xmlns:a16="http://schemas.microsoft.com/office/drawing/2014/main" xmlns="" id="{D4DAE11E-970D-41FC-B8C3-9136C8ABA24D}"/>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9419" name="Google Shape;818;p33">
            <a:extLst>
              <a:ext uri="{FF2B5EF4-FFF2-40B4-BE49-F238E27FC236}">
                <a16:creationId xmlns:a16="http://schemas.microsoft.com/office/drawing/2014/main" xmlns="" id="{FE4228E1-18ED-4EC3-AB42-D8B1CD3294F9}"/>
              </a:ext>
            </a:extLst>
          </p:cNvPr>
          <p:cNvGrpSpPr>
            <a:grpSpLocks/>
          </p:cNvGrpSpPr>
          <p:nvPr/>
        </p:nvGrpSpPr>
        <p:grpSpPr bwMode="auto">
          <a:xfrm>
            <a:off x="760413" y="917575"/>
            <a:ext cx="233362" cy="265113"/>
            <a:chOff x="846218" y="3458333"/>
            <a:chExt cx="343138" cy="364887"/>
          </a:xfrm>
        </p:grpSpPr>
        <p:sp>
          <p:nvSpPr>
            <p:cNvPr id="59422" name="Google Shape;819;p33">
              <a:extLst>
                <a:ext uri="{FF2B5EF4-FFF2-40B4-BE49-F238E27FC236}">
                  <a16:creationId xmlns:a16="http://schemas.microsoft.com/office/drawing/2014/main" xmlns="" id="{6175BBEE-7704-4A95-A6F0-CF440EF87F4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9423" name="Google Shape;820;p33">
              <a:extLst>
                <a:ext uri="{FF2B5EF4-FFF2-40B4-BE49-F238E27FC236}">
                  <a16:creationId xmlns:a16="http://schemas.microsoft.com/office/drawing/2014/main" xmlns="" id="{B35CF6D4-1888-4D42-8B8A-392CEAE2392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59424" name="Google Shape;821;p33">
              <a:extLst>
                <a:ext uri="{FF2B5EF4-FFF2-40B4-BE49-F238E27FC236}">
                  <a16:creationId xmlns:a16="http://schemas.microsoft.com/office/drawing/2014/main" xmlns="" id="{383ED766-DBB7-4D6A-8220-CB065D79994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31" name="Google Shape;49;p15">
            <a:extLst>
              <a:ext uri="{FF2B5EF4-FFF2-40B4-BE49-F238E27FC236}">
                <a16:creationId xmlns:a16="http://schemas.microsoft.com/office/drawing/2014/main" xmlns="" id="{D632A713-7340-4311-9A3B-89586FAF8280}"/>
              </a:ext>
            </a:extLst>
          </p:cNvPr>
          <p:cNvSpPr>
            <a:spLocks noGrp="1"/>
          </p:cNvSpPr>
          <p:nvPr>
            <p:ph type="ctrTitle"/>
          </p:nvPr>
        </p:nvSpPr>
        <p:spPr>
          <a:xfrm>
            <a:off x="728663" y="5905500"/>
            <a:ext cx="7521575" cy="819150"/>
          </a:xfrm>
        </p:spPr>
        <p:txBody>
          <a:bodyPr lIns="91425" tIns="91425" rIns="91425" bIns="91425"/>
          <a:lstStyle/>
          <a:p>
            <a:pPr>
              <a:buClr>
                <a:srgbClr val="000000"/>
              </a:buClr>
              <a:buSzPts val="1100"/>
              <a:defRPr/>
            </a:pPr>
            <a:r>
              <a:rPr lang="ru-RU" altLang="ru-RU" sz="2000" b="1" dirty="0">
                <a:latin typeface="+mn-lt"/>
                <a:cs typeface="Times New Roman" panose="02020603050405020304" pitchFamily="18" charset="0"/>
              </a:rPr>
              <a:t>РАБОЧАЯ ПРОГРАММА ВОСПИТАНИЯ</a:t>
            </a:r>
            <a:br>
              <a:rPr lang="ru-RU" altLang="ru-RU" sz="2000" b="1" dirty="0">
                <a:latin typeface="+mn-lt"/>
                <a:cs typeface="Times New Roman" panose="02020603050405020304" pitchFamily="18" charset="0"/>
              </a:rPr>
            </a:br>
            <a:r>
              <a:rPr lang="ru-RU" altLang="ru-RU" sz="2000" b="1" dirty="0">
                <a:latin typeface="+mn-lt"/>
                <a:cs typeface="Times New Roman" panose="02020603050405020304" pitchFamily="18" charset="0"/>
              </a:rPr>
              <a:t>должна быть направлена на развитие личности обучающихся</a:t>
            </a:r>
            <a:br>
              <a:rPr lang="ru-RU" altLang="ru-RU" sz="2000" b="1" dirty="0">
                <a:latin typeface="+mn-lt"/>
                <a:cs typeface="Times New Roman" panose="02020603050405020304" pitchFamily="18" charset="0"/>
              </a:rPr>
            </a:br>
            <a:endParaRPr lang="ru-RU" altLang="ru-RU" sz="2000" b="1" dirty="0">
              <a:latin typeface="+mn-lt"/>
              <a:cs typeface="Times New Roman" panose="02020603050405020304" pitchFamily="18" charset="0"/>
            </a:endParaRPr>
          </a:p>
        </p:txBody>
      </p:sp>
      <p:sp>
        <p:nvSpPr>
          <p:cNvPr id="32" name="Стрелка: вниз 31">
            <a:extLst>
              <a:ext uri="{FF2B5EF4-FFF2-40B4-BE49-F238E27FC236}">
                <a16:creationId xmlns:a16="http://schemas.microsoft.com/office/drawing/2014/main" xmlns="" id="{3CC63872-3934-4625-AA98-83999A68D874}"/>
              </a:ext>
            </a:extLst>
          </p:cNvPr>
          <p:cNvSpPr/>
          <p:nvPr/>
        </p:nvSpPr>
        <p:spPr>
          <a:xfrm>
            <a:off x="4178300" y="5286375"/>
            <a:ext cx="290513" cy="4333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50A96229-494A-4DFA-8FD4-B394B66D255A}"/>
              </a:ext>
            </a:extLst>
          </p:cNvPr>
          <p:cNvGraphicFramePr>
            <a:graphicFrameLocks noGrp="1"/>
          </p:cNvGraphicFramePr>
          <p:nvPr>
            <p:extLst>
              <p:ext uri="{D42A27DB-BD31-4B8C-83A1-F6EECF244321}">
                <p14:modId xmlns:p14="http://schemas.microsoft.com/office/powerpoint/2010/main" xmlns="" val="974090284"/>
              </p:ext>
            </p:extLst>
          </p:nvPr>
        </p:nvGraphicFramePr>
        <p:xfrm>
          <a:off x="616689" y="1642730"/>
          <a:ext cx="7591646" cy="4998300"/>
        </p:xfrm>
        <a:graphic>
          <a:graphicData uri="http://schemas.openxmlformats.org/drawingml/2006/table">
            <a:tbl>
              <a:tblPr firstRow="1" firstCol="1" bandRow="1">
                <a:tableStyleId>{21E4AEA4-8DFA-4A89-87EB-49C32662AFE0}</a:tableStyleId>
              </a:tblPr>
              <a:tblGrid>
                <a:gridCol w="1124205">
                  <a:extLst>
                    <a:ext uri="{9D8B030D-6E8A-4147-A177-3AD203B41FA5}">
                      <a16:colId xmlns:a16="http://schemas.microsoft.com/office/drawing/2014/main" xmlns="" val="4158973773"/>
                    </a:ext>
                  </a:extLst>
                </a:gridCol>
                <a:gridCol w="3546257">
                  <a:extLst>
                    <a:ext uri="{9D8B030D-6E8A-4147-A177-3AD203B41FA5}">
                      <a16:colId xmlns:a16="http://schemas.microsoft.com/office/drawing/2014/main" xmlns="" val="2767374255"/>
                    </a:ext>
                  </a:extLst>
                </a:gridCol>
                <a:gridCol w="2921184">
                  <a:extLst>
                    <a:ext uri="{9D8B030D-6E8A-4147-A177-3AD203B41FA5}">
                      <a16:colId xmlns:a16="http://schemas.microsoft.com/office/drawing/2014/main" xmlns="" val="1050274992"/>
                    </a:ext>
                  </a:extLst>
                </a:gridCol>
              </a:tblGrid>
              <a:tr h="171545">
                <a:tc rowSpan="2">
                  <a:txBody>
                    <a:bodyPr/>
                    <a:lstStyle/>
                    <a:p>
                      <a:pPr algn="ctr"/>
                      <a:r>
                        <a:rPr lang="ru-RU" sz="1800" dirty="0">
                          <a:solidFill>
                            <a:schemeClr val="tx1"/>
                          </a:solidFill>
                          <a:effectLst/>
                        </a:rPr>
                        <a:t>Номер раздела</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ru-RU" sz="1800" dirty="0">
                          <a:solidFill>
                            <a:schemeClr val="tx1"/>
                          </a:solidFill>
                          <a:effectLst/>
                        </a:rPr>
                        <a:t>Название раздела рабочей программы воспитания</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xmlns="" val="1684569286"/>
                  </a:ext>
                </a:extLst>
              </a:tr>
              <a:tr h="284341">
                <a:tc vMerge="1">
                  <a:txBody>
                    <a:bodyPr/>
                    <a:lstStyle/>
                    <a:p>
                      <a:endParaRPr lang="ru-RU"/>
                    </a:p>
                  </a:txBody>
                  <a:tcPr/>
                </a:tc>
                <a:tc>
                  <a:txBody>
                    <a:bodyPr/>
                    <a:lstStyle/>
                    <a:p>
                      <a:pPr algn="ctr"/>
                      <a:r>
                        <a:rPr lang="ru-RU" sz="1800" b="1" dirty="0">
                          <a:solidFill>
                            <a:schemeClr val="tx1"/>
                          </a:solidFill>
                          <a:effectLst/>
                        </a:rPr>
                        <a:t>Старый ФГОС</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800" b="1" dirty="0">
                          <a:solidFill>
                            <a:schemeClr val="tx1"/>
                          </a:solidFill>
                          <a:effectLst/>
                        </a:rPr>
                        <a:t>Новый ФГОС</a:t>
                      </a:r>
                      <a:endParaRPr lang="ru-RU" sz="1800" b="1"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0907293"/>
                  </a:ext>
                </a:extLst>
              </a:tr>
              <a:tr h="735528">
                <a:tc>
                  <a:txBody>
                    <a:bodyPr/>
                    <a:lstStyle/>
                    <a:p>
                      <a:pPr algn="ctr"/>
                      <a:r>
                        <a:rPr lang="ru-RU" sz="1800" dirty="0">
                          <a:solidFill>
                            <a:schemeClr val="tx1"/>
                          </a:solidFill>
                          <a:effectLst/>
                        </a:rPr>
                        <a:t>1</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a:solidFill>
                            <a:schemeClr val="tx1"/>
                          </a:solidFill>
                          <a:effectLst/>
                        </a:rPr>
                        <a:t>Описание особенностей воспитательного процесса</a:t>
                      </a:r>
                      <a:endParaRPr lang="ru-RU" sz="160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a:solidFill>
                            <a:schemeClr val="tx1"/>
                          </a:solidFill>
                          <a:effectLst/>
                        </a:rPr>
                        <a:t>Анализ воспитательного процесса в организации</a:t>
                      </a:r>
                      <a:endParaRPr lang="ru-RU" sz="160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98175624"/>
                  </a:ext>
                </a:extLst>
              </a:tr>
              <a:tr h="284341">
                <a:tc>
                  <a:txBody>
                    <a:bodyPr/>
                    <a:lstStyle/>
                    <a:p>
                      <a:pPr algn="ctr"/>
                      <a:r>
                        <a:rPr lang="ru-RU" sz="1800" dirty="0">
                          <a:solidFill>
                            <a:schemeClr val="tx1"/>
                          </a:solidFill>
                          <a:effectLst/>
                        </a:rPr>
                        <a:t>2</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a:solidFill>
                            <a:schemeClr val="tx1"/>
                          </a:solidFill>
                          <a:effectLst/>
                        </a:rPr>
                        <a:t>Цель и задачи воспитания обучающихся</a:t>
                      </a:r>
                      <a:endParaRPr lang="ru-RU" sz="160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a:solidFill>
                            <a:schemeClr val="tx1"/>
                          </a:solidFill>
                          <a:effectLst/>
                        </a:rPr>
                        <a:t>Без изменений</a:t>
                      </a:r>
                      <a:endParaRPr lang="ru-RU" sz="160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66195424"/>
                  </a:ext>
                </a:extLst>
              </a:tr>
              <a:tr h="1750697">
                <a:tc>
                  <a:txBody>
                    <a:bodyPr/>
                    <a:lstStyle/>
                    <a:p>
                      <a:pPr algn="ctr"/>
                      <a:r>
                        <a:rPr lang="ru-RU" sz="1800" dirty="0">
                          <a:solidFill>
                            <a:schemeClr val="tx1"/>
                          </a:solidFill>
                          <a:effectLst/>
                        </a:rPr>
                        <a:t>3</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dirty="0">
                          <a:solidFill>
                            <a:schemeClr val="tx1"/>
                          </a:solidFill>
                          <a:effectLst/>
                        </a:rPr>
                        <a:t>Виды, формы и содержание совместной деятельности педагогических работников, обучающихся и социальных партнеров организации, осуществляющей образовательную деятельность</a:t>
                      </a:r>
                      <a:endParaRPr lang="ru-RU" sz="16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a:solidFill>
                            <a:schemeClr val="tx1"/>
                          </a:solidFill>
                          <a:effectLst/>
                        </a:rPr>
                        <a:t>Виды, формы и содержание воспитательной деятельности с учетом специфики организации, интересов субъекта воспитания, тематики учебных модулей</a:t>
                      </a:r>
                      <a:endParaRPr lang="ru-RU" sz="160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22692668"/>
                  </a:ext>
                </a:extLst>
              </a:tr>
              <a:tr h="1299511">
                <a:tc>
                  <a:txBody>
                    <a:bodyPr/>
                    <a:lstStyle/>
                    <a:p>
                      <a:pPr algn="ctr"/>
                      <a:r>
                        <a:rPr lang="ru-RU" sz="1800" dirty="0">
                          <a:solidFill>
                            <a:schemeClr val="tx1"/>
                          </a:solidFill>
                          <a:effectLst/>
                        </a:rPr>
                        <a:t>4</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dirty="0">
                          <a:solidFill>
                            <a:schemeClr val="tx1"/>
                          </a:solidFill>
                          <a:effectLst/>
                        </a:rPr>
                        <a:t>Основные направления самоанализа воспитательной работы в организации, осуществляющей образовательную деятельность</a:t>
                      </a:r>
                      <a:endParaRPr lang="ru-RU" sz="16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600" dirty="0">
                          <a:solidFill>
                            <a:schemeClr val="tx1"/>
                          </a:solidFill>
                          <a:effectLst/>
                        </a:rPr>
                        <a:t>Система поощрения социальной успешности и проявлений активной жизненной позиции обучающихся</a:t>
                      </a:r>
                      <a:endParaRPr lang="ru-RU" sz="1600" dirty="0">
                        <a:solidFill>
                          <a:schemeClr val="tx1"/>
                        </a:solidFill>
                        <a:effectLst/>
                        <a:latin typeface="Times New Roman" panose="02020603050405020304" pitchFamily="18" charset="0"/>
                        <a:ea typeface="Times New Roman" panose="02020603050405020304" pitchFamily="18" charset="0"/>
                      </a:endParaRPr>
                    </a:p>
                  </a:txBody>
                  <a:tcPr marL="58748" marR="58748" marT="29374" marB="293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74393861"/>
                  </a:ext>
                </a:extLst>
              </a:tr>
            </a:tbl>
          </a:graphicData>
        </a:graphic>
      </p:graphicFrame>
      <p:sp>
        <p:nvSpPr>
          <p:cNvPr id="5" name="Google Shape;863;p34">
            <a:extLst>
              <a:ext uri="{FF2B5EF4-FFF2-40B4-BE49-F238E27FC236}">
                <a16:creationId xmlns:a16="http://schemas.microsoft.com/office/drawing/2014/main" xmlns="" id="{9A6AD77B-2DD3-4891-AEC1-1F0CA607AFE4}"/>
              </a:ext>
            </a:extLst>
          </p:cNvPr>
          <p:cNvSpPr txBox="1">
            <a:spLocks/>
          </p:cNvSpPr>
          <p:nvPr/>
        </p:nvSpPr>
        <p:spPr bwMode="auto">
          <a:xfrm>
            <a:off x="1258997" y="744280"/>
            <a:ext cx="6879123" cy="60827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РАБОЧАЯ ПРОГРАММА ВОСПИТАНИЯ</a:t>
            </a:r>
            <a:endParaRPr lang="en-US" altLang="ru-RU" sz="2400" b="1" dirty="0">
              <a:latin typeface="+mn-lt"/>
              <a:cs typeface="Times New Roman" panose="02020603050405020304" pitchFamily="18" charset="0"/>
            </a:endParaRPr>
          </a:p>
          <a:p>
            <a:pPr algn="ctr">
              <a:spcBef>
                <a:spcPct val="0"/>
              </a:spcBef>
              <a:buFontTx/>
              <a:buNone/>
              <a:defRPr/>
            </a:pPr>
            <a:r>
              <a:rPr lang="ru-RU" altLang="ru-RU" sz="2000" b="1" dirty="0">
                <a:latin typeface="+mn-lt"/>
                <a:cs typeface="Times New Roman" panose="02020603050405020304" pitchFamily="18" charset="0"/>
              </a:rPr>
              <a:t>основные различия</a:t>
            </a:r>
          </a:p>
        </p:txBody>
      </p:sp>
      <p:sp>
        <p:nvSpPr>
          <p:cNvPr id="6" name="Google Shape;815;p33">
            <a:extLst>
              <a:ext uri="{FF2B5EF4-FFF2-40B4-BE49-F238E27FC236}">
                <a16:creationId xmlns:a16="http://schemas.microsoft.com/office/drawing/2014/main" xmlns="" id="{C3EFB735-AA8C-47C8-B5BC-4B2C6633E888}"/>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2D2DE1A6-80E4-4B02-8E7E-85872633D2DD}"/>
              </a:ext>
            </a:extLst>
          </p:cNvPr>
          <p:cNvGrpSpPr>
            <a:grpSpLocks/>
          </p:cNvGrpSpPr>
          <p:nvPr/>
        </p:nvGrpSpPr>
        <p:grpSpPr bwMode="auto">
          <a:xfrm>
            <a:off x="760413" y="917575"/>
            <a:ext cx="233362" cy="265113"/>
            <a:chOff x="846218" y="3458333"/>
            <a:chExt cx="343138" cy="364887"/>
          </a:xfrm>
        </p:grpSpPr>
        <p:sp>
          <p:nvSpPr>
            <p:cNvPr id="8" name="Google Shape;819;p33">
              <a:extLst>
                <a:ext uri="{FF2B5EF4-FFF2-40B4-BE49-F238E27FC236}">
                  <a16:creationId xmlns:a16="http://schemas.microsoft.com/office/drawing/2014/main" xmlns="" id="{ACB62233-4294-4C4E-AB39-BA5225122B3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9" name="Google Shape;820;p33">
              <a:extLst>
                <a:ext uri="{FF2B5EF4-FFF2-40B4-BE49-F238E27FC236}">
                  <a16:creationId xmlns:a16="http://schemas.microsoft.com/office/drawing/2014/main" xmlns="" id="{FD80EDB2-85D7-4B34-894A-6B74153F1A04}"/>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0" name="Google Shape;821;p33">
              <a:extLst>
                <a:ext uri="{FF2B5EF4-FFF2-40B4-BE49-F238E27FC236}">
                  <a16:creationId xmlns:a16="http://schemas.microsoft.com/office/drawing/2014/main" xmlns="" id="{07858484-3F3A-4234-9948-8C4963A4A8A4}"/>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418" name="Google Shape;850;p34">
            <a:extLst>
              <a:ext uri="{FF2B5EF4-FFF2-40B4-BE49-F238E27FC236}">
                <a16:creationId xmlns:a16="http://schemas.microsoft.com/office/drawing/2014/main" xmlns="" id="{84B3B3C2-4C1F-4C89-961D-7B12B2761ADE}"/>
              </a:ext>
            </a:extLst>
          </p:cNvPr>
          <p:cNvCxnSpPr>
            <a:cxnSpLocks/>
          </p:cNvCxnSpPr>
          <p:nvPr/>
        </p:nvCxnSpPr>
        <p:spPr bwMode="auto">
          <a:xfrm rot="16200000" flipV="1">
            <a:off x="4115594" y="4485482"/>
            <a:ext cx="384175" cy="65087"/>
          </a:xfrm>
          <a:prstGeom prst="curvedConnector3">
            <a:avLst>
              <a:gd name="adj1" fmla="val 50000"/>
            </a:avLst>
          </a:prstGeom>
          <a:noFill/>
          <a:ln w="9525">
            <a:solidFill>
              <a:srgbClr val="C00000"/>
            </a:solidFill>
            <a:round/>
            <a:headEnd type="oval" w="med" len="med"/>
            <a:tailEnd/>
          </a:ln>
          <a:extLst>
            <a:ext uri="{909E8E84-426E-40DD-AFC4-6F175D3DCCD1}">
              <a14:hiddenFill xmlns:a14="http://schemas.microsoft.com/office/drawing/2010/main" xmlns="">
                <a:noFill/>
              </a14:hiddenFill>
            </a:ext>
          </a:extLst>
        </p:spPr>
      </p:cxnSp>
      <p:cxnSp>
        <p:nvCxnSpPr>
          <p:cNvPr id="60419" name="Google Shape;853;p34">
            <a:extLst>
              <a:ext uri="{FF2B5EF4-FFF2-40B4-BE49-F238E27FC236}">
                <a16:creationId xmlns:a16="http://schemas.microsoft.com/office/drawing/2014/main" xmlns="" id="{A8DFCC03-C6CC-4A2A-BFA6-2557C8282D13}"/>
              </a:ext>
            </a:extLst>
          </p:cNvPr>
          <p:cNvCxnSpPr>
            <a:cxnSpLocks/>
          </p:cNvCxnSpPr>
          <p:nvPr/>
        </p:nvCxnSpPr>
        <p:spPr bwMode="auto">
          <a:xfrm rot="10800000">
            <a:off x="4881563" y="3848100"/>
            <a:ext cx="1033462" cy="414338"/>
          </a:xfrm>
          <a:prstGeom prst="curvedConnector3">
            <a:avLst>
              <a:gd name="adj1" fmla="val 50000"/>
            </a:avLst>
          </a:prstGeom>
          <a:noFill/>
          <a:ln w="9525">
            <a:solidFill>
              <a:srgbClr val="C00000"/>
            </a:solidFill>
            <a:round/>
            <a:headEnd type="oval" w="med" len="med"/>
            <a:tailEnd/>
          </a:ln>
          <a:extLst>
            <a:ext uri="{909E8E84-426E-40DD-AFC4-6F175D3DCCD1}">
              <a14:hiddenFill xmlns:a14="http://schemas.microsoft.com/office/drawing/2010/main" xmlns="">
                <a:noFill/>
              </a14:hiddenFill>
            </a:ext>
          </a:extLst>
        </p:spPr>
      </p:cxnSp>
      <p:cxnSp>
        <p:nvCxnSpPr>
          <p:cNvPr id="60420" name="Google Shape;855;p34">
            <a:extLst>
              <a:ext uri="{FF2B5EF4-FFF2-40B4-BE49-F238E27FC236}">
                <a16:creationId xmlns:a16="http://schemas.microsoft.com/office/drawing/2014/main" xmlns="" id="{C0CBE22D-36DA-4700-AC74-752924B3E1A1}"/>
              </a:ext>
            </a:extLst>
          </p:cNvPr>
          <p:cNvCxnSpPr>
            <a:cxnSpLocks/>
          </p:cNvCxnSpPr>
          <p:nvPr/>
        </p:nvCxnSpPr>
        <p:spPr bwMode="auto">
          <a:xfrm rot="5400000" flipH="1" flipV="1">
            <a:off x="5039519" y="2636044"/>
            <a:ext cx="539750" cy="1211262"/>
          </a:xfrm>
          <a:prstGeom prst="curvedConnector2">
            <a:avLst/>
          </a:prstGeom>
          <a:noFill/>
          <a:ln w="9525">
            <a:solidFill>
              <a:srgbClr val="C00000"/>
            </a:solidFill>
            <a:round/>
            <a:headEnd/>
            <a:tailEnd type="oval" w="med" len="med"/>
          </a:ln>
          <a:extLst>
            <a:ext uri="{909E8E84-426E-40DD-AFC4-6F175D3DCCD1}">
              <a14:hiddenFill xmlns:a14="http://schemas.microsoft.com/office/drawing/2010/main" xmlns="">
                <a:noFill/>
              </a14:hiddenFill>
            </a:ext>
          </a:extLst>
        </p:spPr>
      </p:cxnSp>
      <p:cxnSp>
        <p:nvCxnSpPr>
          <p:cNvPr id="60421" name="Google Shape;857;p34">
            <a:extLst>
              <a:ext uri="{FF2B5EF4-FFF2-40B4-BE49-F238E27FC236}">
                <a16:creationId xmlns:a16="http://schemas.microsoft.com/office/drawing/2014/main" xmlns="" id="{032E6387-F530-4E93-B14A-6F3A6F8EE1F9}"/>
              </a:ext>
            </a:extLst>
          </p:cNvPr>
          <p:cNvCxnSpPr>
            <a:cxnSpLocks/>
          </p:cNvCxnSpPr>
          <p:nvPr/>
        </p:nvCxnSpPr>
        <p:spPr bwMode="auto">
          <a:xfrm rot="5400000" flipH="1" flipV="1">
            <a:off x="4241007" y="2764631"/>
            <a:ext cx="641350" cy="573087"/>
          </a:xfrm>
          <a:prstGeom prst="curvedConnector3">
            <a:avLst>
              <a:gd name="adj1" fmla="val 50000"/>
            </a:avLst>
          </a:prstGeom>
          <a:noFill/>
          <a:ln w="9525">
            <a:solidFill>
              <a:srgbClr val="C00000"/>
            </a:solidFill>
            <a:round/>
            <a:headEnd/>
            <a:tailEnd type="oval" w="med" len="med"/>
          </a:ln>
          <a:extLst>
            <a:ext uri="{909E8E84-426E-40DD-AFC4-6F175D3DCCD1}">
              <a14:hiddenFill xmlns:a14="http://schemas.microsoft.com/office/drawing/2010/main" xmlns="">
                <a:noFill/>
              </a14:hiddenFill>
            </a:ext>
          </a:extLst>
        </p:spPr>
      </p:cxnSp>
      <p:cxnSp>
        <p:nvCxnSpPr>
          <p:cNvPr id="60422" name="Google Shape;859;p34">
            <a:extLst>
              <a:ext uri="{FF2B5EF4-FFF2-40B4-BE49-F238E27FC236}">
                <a16:creationId xmlns:a16="http://schemas.microsoft.com/office/drawing/2014/main" xmlns="" id="{0D390C17-767B-4FB3-B21B-2235F60535C6}"/>
              </a:ext>
            </a:extLst>
          </p:cNvPr>
          <p:cNvCxnSpPr>
            <a:cxnSpLocks/>
          </p:cNvCxnSpPr>
          <p:nvPr/>
        </p:nvCxnSpPr>
        <p:spPr bwMode="auto">
          <a:xfrm flipV="1">
            <a:off x="2765425" y="3848100"/>
            <a:ext cx="903288" cy="414338"/>
          </a:xfrm>
          <a:prstGeom prst="curvedConnector3">
            <a:avLst>
              <a:gd name="adj1" fmla="val 50000"/>
            </a:avLst>
          </a:prstGeom>
          <a:noFill/>
          <a:ln w="9525">
            <a:solidFill>
              <a:srgbClr val="C00000"/>
            </a:solidFill>
            <a:round/>
            <a:headEnd type="oval" w="med" len="med"/>
            <a:tailEnd/>
          </a:ln>
          <a:extLst>
            <a:ext uri="{909E8E84-426E-40DD-AFC4-6F175D3DCCD1}">
              <a14:hiddenFill xmlns:a14="http://schemas.microsoft.com/office/drawing/2010/main" xmlns="">
                <a:noFill/>
              </a14:hiddenFill>
            </a:ext>
          </a:extLst>
        </p:spPr>
      </p:cxnSp>
      <p:cxnSp>
        <p:nvCxnSpPr>
          <p:cNvPr id="60423" name="Google Shape;861;p34">
            <a:extLst>
              <a:ext uri="{FF2B5EF4-FFF2-40B4-BE49-F238E27FC236}">
                <a16:creationId xmlns:a16="http://schemas.microsoft.com/office/drawing/2014/main" xmlns="" id="{9130A8E7-DD57-4851-8653-D82A0B3691E8}"/>
              </a:ext>
            </a:extLst>
          </p:cNvPr>
          <p:cNvCxnSpPr>
            <a:cxnSpLocks/>
          </p:cNvCxnSpPr>
          <p:nvPr/>
        </p:nvCxnSpPr>
        <p:spPr bwMode="auto">
          <a:xfrm>
            <a:off x="2765425" y="2971800"/>
            <a:ext cx="903288" cy="876300"/>
          </a:xfrm>
          <a:prstGeom prst="curvedConnector3">
            <a:avLst>
              <a:gd name="adj1" fmla="val 50000"/>
            </a:avLst>
          </a:prstGeom>
          <a:noFill/>
          <a:ln w="9525">
            <a:solidFill>
              <a:srgbClr val="C00000"/>
            </a:solidFill>
            <a:round/>
            <a:headEnd type="oval" w="med" len="med"/>
            <a:tailEnd/>
          </a:ln>
          <a:extLst>
            <a:ext uri="{909E8E84-426E-40DD-AFC4-6F175D3DCCD1}">
              <a14:hiddenFill xmlns:a14="http://schemas.microsoft.com/office/drawing/2010/main" xmlns="">
                <a:noFill/>
              </a14:hiddenFill>
            </a:ext>
          </a:extLst>
        </p:spPr>
      </p:cxnSp>
      <p:sp>
        <p:nvSpPr>
          <p:cNvPr id="62471" name="Google Shape;863;p34">
            <a:extLst>
              <a:ext uri="{FF2B5EF4-FFF2-40B4-BE49-F238E27FC236}">
                <a16:creationId xmlns:a16="http://schemas.microsoft.com/office/drawing/2014/main" xmlns="" id="{7FE93E66-8C2A-4E84-AC7A-79BE8B534D07}"/>
              </a:ext>
            </a:extLst>
          </p:cNvPr>
          <p:cNvSpPr txBox="1">
            <a:spLocks/>
          </p:cNvSpPr>
          <p:nvPr/>
        </p:nvSpPr>
        <p:spPr bwMode="auto">
          <a:xfrm>
            <a:off x="544218" y="758766"/>
            <a:ext cx="7377112" cy="57150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РАБОЧАЯ ПРОГРАММА ВОСПИТАНИЯ ООО </a:t>
            </a:r>
            <a:endParaRPr lang="ru-RU" altLang="ru-RU" sz="3600" b="1" dirty="0">
              <a:latin typeface="+mn-lt"/>
              <a:cs typeface="Times New Roman" panose="02020603050405020304" pitchFamily="18" charset="0"/>
            </a:endParaRPr>
          </a:p>
        </p:txBody>
      </p:sp>
      <p:grpSp>
        <p:nvGrpSpPr>
          <p:cNvPr id="9" name="Google Shape;864;p34">
            <a:extLst>
              <a:ext uri="{FF2B5EF4-FFF2-40B4-BE49-F238E27FC236}">
                <a16:creationId xmlns:a16="http://schemas.microsoft.com/office/drawing/2014/main" xmlns="" id="{27D23C4F-D0F5-4A52-81EF-4D56BAE4C710}"/>
              </a:ext>
            </a:extLst>
          </p:cNvPr>
          <p:cNvGrpSpPr/>
          <p:nvPr/>
        </p:nvGrpSpPr>
        <p:grpSpPr>
          <a:xfrm>
            <a:off x="3267943" y="3087756"/>
            <a:ext cx="2143656" cy="1521862"/>
            <a:chOff x="3627774" y="2007950"/>
            <a:chExt cx="1699117" cy="1534746"/>
          </a:xfrm>
          <a:solidFill>
            <a:schemeClr val="tx2"/>
          </a:solidFill>
        </p:grpSpPr>
        <p:sp>
          <p:nvSpPr>
            <p:cNvPr id="10" name="Google Shape;852;p34">
              <a:extLst>
                <a:ext uri="{FF2B5EF4-FFF2-40B4-BE49-F238E27FC236}">
                  <a16:creationId xmlns:a16="http://schemas.microsoft.com/office/drawing/2014/main" xmlns="" id="{6E706E9F-81CA-49D8-95DA-E59C25BF57A3}"/>
                </a:ext>
              </a:extLst>
            </p:cNvPr>
            <p:cNvSpPr/>
            <p:nvPr/>
          </p:nvSpPr>
          <p:spPr>
            <a:xfrm>
              <a:off x="3945363" y="2294725"/>
              <a:ext cx="961200" cy="961200"/>
            </a:xfrm>
            <a:prstGeom prst="ellipse">
              <a:avLst/>
            </a:prstGeom>
            <a:grp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11" name="Google Shape;865;p34">
              <a:extLst>
                <a:ext uri="{FF2B5EF4-FFF2-40B4-BE49-F238E27FC236}">
                  <a16:creationId xmlns:a16="http://schemas.microsoft.com/office/drawing/2014/main" xmlns="" id="{A3BC20F3-1ACE-4342-BD3E-EA376B61CABA}"/>
                </a:ext>
              </a:extLst>
            </p:cNvPr>
            <p:cNvSpPr/>
            <p:nvPr/>
          </p:nvSpPr>
          <p:spPr>
            <a:xfrm>
              <a:off x="3627774" y="2007950"/>
              <a:ext cx="1699117" cy="1534746"/>
            </a:xfrm>
            <a:custGeom>
              <a:avLst/>
              <a:gdLst/>
              <a:ahLst/>
              <a:cxnLst/>
              <a:rect l="l" t="t" r="r" b="b"/>
              <a:pathLst>
                <a:path w="29564" h="26704" extrusionOk="0">
                  <a:moveTo>
                    <a:pt x="15005" y="1"/>
                  </a:moveTo>
                  <a:cubicBezTo>
                    <a:pt x="13788" y="1"/>
                    <a:pt x="12569" y="198"/>
                    <a:pt x="11395" y="591"/>
                  </a:cubicBezTo>
                  <a:cubicBezTo>
                    <a:pt x="7835" y="1746"/>
                    <a:pt x="2263" y="4032"/>
                    <a:pt x="1084" y="7258"/>
                  </a:cubicBezTo>
                  <a:cubicBezTo>
                    <a:pt x="0" y="10199"/>
                    <a:pt x="131" y="13438"/>
                    <a:pt x="262" y="16569"/>
                  </a:cubicBezTo>
                  <a:cubicBezTo>
                    <a:pt x="358" y="18772"/>
                    <a:pt x="489" y="21081"/>
                    <a:pt x="1655" y="22939"/>
                  </a:cubicBezTo>
                  <a:cubicBezTo>
                    <a:pt x="3013" y="25082"/>
                    <a:pt x="5549" y="26237"/>
                    <a:pt x="8061" y="26570"/>
                  </a:cubicBezTo>
                  <a:cubicBezTo>
                    <a:pt x="8723" y="26661"/>
                    <a:pt x="9382" y="26704"/>
                    <a:pt x="10037" y="26704"/>
                  </a:cubicBezTo>
                  <a:cubicBezTo>
                    <a:pt x="15662" y="26704"/>
                    <a:pt x="21007" y="23535"/>
                    <a:pt x="25646" y="20165"/>
                  </a:cubicBezTo>
                  <a:cubicBezTo>
                    <a:pt x="26920" y="19236"/>
                    <a:pt x="28254" y="18188"/>
                    <a:pt x="28790" y="16700"/>
                  </a:cubicBezTo>
                  <a:cubicBezTo>
                    <a:pt x="29564" y="14545"/>
                    <a:pt x="28456" y="12199"/>
                    <a:pt x="27361" y="10175"/>
                  </a:cubicBezTo>
                  <a:cubicBezTo>
                    <a:pt x="25968" y="7568"/>
                    <a:pt x="24539" y="4913"/>
                    <a:pt x="22408" y="2865"/>
                  </a:cubicBezTo>
                  <a:cubicBezTo>
                    <a:pt x="21372" y="1877"/>
                    <a:pt x="20146" y="1127"/>
                    <a:pt x="18812" y="662"/>
                  </a:cubicBezTo>
                  <a:cubicBezTo>
                    <a:pt x="17581" y="221"/>
                    <a:pt x="16294" y="1"/>
                    <a:pt x="15005" y="1"/>
                  </a:cubicBezTo>
                  <a:close/>
                </a:path>
              </a:pathLst>
            </a:custGeom>
            <a:solidFill>
              <a:srgbClr val="C00000"/>
            </a:solidFill>
            <a:ln>
              <a:solidFill>
                <a:srgbClr val="C00000"/>
              </a:solidFill>
            </a:ln>
          </p:spPr>
          <p:txBody>
            <a:bodyPr spcFirstLastPara="1" lIns="91425" tIns="91425" rIns="91425" bIns="91425" anchor="ctr"/>
            <a:lstStyle/>
            <a:p>
              <a:pPr algn="ctr">
                <a:spcBef>
                  <a:spcPts val="0"/>
                </a:spcBef>
                <a:spcAft>
                  <a:spcPts val="0"/>
                </a:spcAft>
                <a:defRPr/>
              </a:pPr>
              <a:r>
                <a:rPr lang="ru-RU" sz="2000" dirty="0">
                  <a:solidFill>
                    <a:schemeClr val="bg1"/>
                  </a:solidFill>
                  <a:latin typeface="+mn-lt"/>
                  <a:ea typeface="Fira Sans Extra Condensed"/>
                  <a:cs typeface="Fira Sans Extra Condensed"/>
                  <a:sym typeface="Fira Sans Extra Condensed"/>
                </a:rPr>
                <a:t>ДОЛЖНА</a:t>
              </a:r>
              <a:br>
                <a:rPr lang="ru-RU" sz="2000" dirty="0">
                  <a:solidFill>
                    <a:schemeClr val="bg1"/>
                  </a:solidFill>
                  <a:latin typeface="+mn-lt"/>
                  <a:ea typeface="Fira Sans Extra Condensed"/>
                  <a:cs typeface="Fira Sans Extra Condensed"/>
                  <a:sym typeface="Fira Sans Extra Condensed"/>
                </a:rPr>
              </a:br>
              <a:r>
                <a:rPr lang="ru-RU" sz="2000" dirty="0">
                  <a:solidFill>
                    <a:schemeClr val="bg1"/>
                  </a:solidFill>
                  <a:latin typeface="+mn-lt"/>
                  <a:ea typeface="Fira Sans Extra Condensed"/>
                  <a:cs typeface="Fira Sans Extra Condensed"/>
                  <a:sym typeface="Fira Sans Extra Condensed"/>
                </a:rPr>
                <a:t>ОБЕСПЕЧИВАТЬ</a:t>
              </a:r>
              <a:endParaRPr sz="2000" dirty="0">
                <a:solidFill>
                  <a:schemeClr val="bg1"/>
                </a:solidFill>
                <a:latin typeface="+mn-lt"/>
                <a:ea typeface="Fira Sans Extra Condensed"/>
                <a:cs typeface="Fira Sans Extra Condensed"/>
                <a:sym typeface="Fira Sans Extra Condensed"/>
              </a:endParaRPr>
            </a:p>
          </p:txBody>
        </p:sp>
      </p:grpSp>
      <p:sp>
        <p:nvSpPr>
          <p:cNvPr id="62473" name="Google Shape;866;p34">
            <a:extLst>
              <a:ext uri="{FF2B5EF4-FFF2-40B4-BE49-F238E27FC236}">
                <a16:creationId xmlns:a16="http://schemas.microsoft.com/office/drawing/2014/main" xmlns="" id="{8ED16835-F53E-48D9-9A33-C57A99CC77AF}"/>
              </a:ext>
            </a:extLst>
          </p:cNvPr>
          <p:cNvSpPr txBox="1">
            <a:spLocks noChangeArrowheads="1"/>
          </p:cNvSpPr>
          <p:nvPr/>
        </p:nvSpPr>
        <p:spPr bwMode="auto">
          <a:xfrm>
            <a:off x="738188" y="2735263"/>
            <a:ext cx="1924050" cy="57308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a:latin typeface="+mn-lt"/>
                <a:cs typeface="Times New Roman" panose="02020603050405020304" pitchFamily="18" charset="0"/>
              </a:rPr>
              <a:t>создание целостной образовательной среды</a:t>
            </a:r>
            <a:endParaRPr lang="ru-RU" altLang="ru-RU" sz="1200">
              <a:solidFill>
                <a:srgbClr val="000000"/>
              </a:solidFill>
              <a:latin typeface="+mn-lt"/>
              <a:ea typeface="Roboto" panose="02000000000000000000" pitchFamily="2" charset="0"/>
              <a:cs typeface="Times New Roman" panose="02020603050405020304" pitchFamily="18" charset="0"/>
              <a:sym typeface="Roboto" panose="02000000000000000000" pitchFamily="2" charset="0"/>
            </a:endParaRPr>
          </a:p>
        </p:txBody>
      </p:sp>
      <p:sp>
        <p:nvSpPr>
          <p:cNvPr id="62474" name="Google Shape;858;p34">
            <a:extLst>
              <a:ext uri="{FF2B5EF4-FFF2-40B4-BE49-F238E27FC236}">
                <a16:creationId xmlns:a16="http://schemas.microsoft.com/office/drawing/2014/main" xmlns="" id="{A39407B0-C56E-42DB-902B-F863992A3A7B}"/>
              </a:ext>
            </a:extLst>
          </p:cNvPr>
          <p:cNvSpPr txBox="1">
            <a:spLocks noChangeArrowheads="1"/>
          </p:cNvSpPr>
          <p:nvPr/>
        </p:nvSpPr>
        <p:spPr bwMode="auto">
          <a:xfrm>
            <a:off x="2540000" y="1938338"/>
            <a:ext cx="2497138" cy="57308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a:latin typeface="+mn-lt"/>
                <a:cs typeface="Times New Roman" panose="02020603050405020304" pitchFamily="18" charset="0"/>
              </a:rPr>
              <a:t>содействие развитию педагогической компетентности родителей</a:t>
            </a:r>
            <a:endParaRPr lang="ru-RU" altLang="ru-RU" sz="1200">
              <a:solidFill>
                <a:srgbClr val="000000"/>
              </a:solidFill>
              <a:latin typeface="+mn-lt"/>
              <a:ea typeface="Roboto" panose="02000000000000000000" pitchFamily="2" charset="0"/>
              <a:cs typeface="Times New Roman" panose="02020603050405020304" pitchFamily="18" charset="0"/>
              <a:sym typeface="Roboto" panose="02000000000000000000" pitchFamily="2" charset="0"/>
            </a:endParaRPr>
          </a:p>
        </p:txBody>
      </p:sp>
      <p:sp>
        <p:nvSpPr>
          <p:cNvPr id="62475" name="Google Shape;868;p34">
            <a:extLst>
              <a:ext uri="{FF2B5EF4-FFF2-40B4-BE49-F238E27FC236}">
                <a16:creationId xmlns:a16="http://schemas.microsoft.com/office/drawing/2014/main" xmlns="" id="{3743B012-69FC-4A22-9A9B-10FC3D9FB797}"/>
              </a:ext>
            </a:extLst>
          </p:cNvPr>
          <p:cNvSpPr txBox="1">
            <a:spLocks noChangeArrowheads="1"/>
          </p:cNvSpPr>
          <p:nvPr/>
        </p:nvSpPr>
        <p:spPr bwMode="auto">
          <a:xfrm>
            <a:off x="5824538" y="2792413"/>
            <a:ext cx="1924050" cy="57150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a:latin typeface="+mn-lt"/>
                <a:cs typeface="Times New Roman" panose="02020603050405020304" pitchFamily="18" charset="0"/>
              </a:rPr>
              <a:t>учет социальных потребностей семей обучающихся</a:t>
            </a:r>
            <a:endParaRPr lang="ru-RU" altLang="ru-RU" sz="1200">
              <a:solidFill>
                <a:srgbClr val="000000"/>
              </a:solidFill>
              <a:latin typeface="+mn-lt"/>
              <a:ea typeface="Roboto" panose="02000000000000000000" pitchFamily="2" charset="0"/>
              <a:cs typeface="Times New Roman" panose="02020603050405020304" pitchFamily="18" charset="0"/>
              <a:sym typeface="Roboto" panose="02000000000000000000" pitchFamily="2" charset="0"/>
            </a:endParaRPr>
          </a:p>
        </p:txBody>
      </p:sp>
      <p:sp>
        <p:nvSpPr>
          <p:cNvPr id="62476" name="Google Shape;869;p34">
            <a:extLst>
              <a:ext uri="{FF2B5EF4-FFF2-40B4-BE49-F238E27FC236}">
                <a16:creationId xmlns:a16="http://schemas.microsoft.com/office/drawing/2014/main" xmlns="" id="{5166BEB6-069A-45E0-9B9E-756782C8C5A2}"/>
              </a:ext>
            </a:extLst>
          </p:cNvPr>
          <p:cNvSpPr txBox="1">
            <a:spLocks noChangeArrowheads="1"/>
          </p:cNvSpPr>
          <p:nvPr/>
        </p:nvSpPr>
        <p:spPr bwMode="auto">
          <a:xfrm>
            <a:off x="295275" y="4038600"/>
            <a:ext cx="2401888" cy="57308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a:latin typeface="+mn-lt"/>
                <a:cs typeface="Times New Roman" panose="02020603050405020304" pitchFamily="18" charset="0"/>
              </a:rPr>
              <a:t>целостность и единство воспитательных воздействий на обучающегося</a:t>
            </a:r>
            <a:endParaRPr lang="ru-RU" altLang="ru-RU" sz="1200">
              <a:solidFill>
                <a:srgbClr val="000000"/>
              </a:solidFill>
              <a:latin typeface="+mn-lt"/>
              <a:ea typeface="Roboto" panose="02000000000000000000" pitchFamily="2" charset="0"/>
              <a:cs typeface="Times New Roman" panose="02020603050405020304" pitchFamily="18" charset="0"/>
              <a:sym typeface="Roboto" panose="02000000000000000000" pitchFamily="2" charset="0"/>
            </a:endParaRPr>
          </a:p>
        </p:txBody>
      </p:sp>
      <p:sp>
        <p:nvSpPr>
          <p:cNvPr id="62477" name="Google Shape;870;p34">
            <a:extLst>
              <a:ext uri="{FF2B5EF4-FFF2-40B4-BE49-F238E27FC236}">
                <a16:creationId xmlns:a16="http://schemas.microsoft.com/office/drawing/2014/main" xmlns="" id="{956B9F69-B130-4984-AF6B-6E1703CCD78E}"/>
              </a:ext>
            </a:extLst>
          </p:cNvPr>
          <p:cNvSpPr txBox="1">
            <a:spLocks noChangeArrowheads="1"/>
          </p:cNvSpPr>
          <p:nvPr/>
        </p:nvSpPr>
        <p:spPr bwMode="auto">
          <a:xfrm>
            <a:off x="5870575" y="4137025"/>
            <a:ext cx="2235200" cy="57308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a:latin typeface="+mn-lt"/>
                <a:cs typeface="Times New Roman" panose="02020603050405020304" pitchFamily="18" charset="0"/>
              </a:rPr>
              <a:t>совместную деятельность обучающихся с родителями</a:t>
            </a:r>
            <a:endParaRPr lang="ru-RU" altLang="ru-RU" sz="1200">
              <a:solidFill>
                <a:srgbClr val="000000"/>
              </a:solidFill>
              <a:latin typeface="+mn-lt"/>
              <a:ea typeface="Roboto" panose="02000000000000000000" pitchFamily="2" charset="0"/>
              <a:cs typeface="Times New Roman" panose="02020603050405020304" pitchFamily="18" charset="0"/>
              <a:sym typeface="Roboto" panose="02000000000000000000" pitchFamily="2" charset="0"/>
            </a:endParaRPr>
          </a:p>
        </p:txBody>
      </p:sp>
      <p:sp>
        <p:nvSpPr>
          <p:cNvPr id="62478" name="Google Shape;871;p34">
            <a:extLst>
              <a:ext uri="{FF2B5EF4-FFF2-40B4-BE49-F238E27FC236}">
                <a16:creationId xmlns:a16="http://schemas.microsoft.com/office/drawing/2014/main" xmlns="" id="{7292D9DA-653B-4E61-8FC5-F7F181CF7ACE}"/>
              </a:ext>
            </a:extLst>
          </p:cNvPr>
          <p:cNvSpPr txBox="1">
            <a:spLocks noChangeArrowheads="1"/>
          </p:cNvSpPr>
          <p:nvPr/>
        </p:nvSpPr>
        <p:spPr bwMode="auto">
          <a:xfrm>
            <a:off x="3035300" y="4802188"/>
            <a:ext cx="2479675" cy="57308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a:latin typeface="+mn-lt"/>
                <a:cs typeface="Times New Roman" panose="02020603050405020304" pitchFamily="18" charset="0"/>
              </a:rPr>
              <a:t>создание условий для развития и реализации интереса обучающихся к саморазвитию</a:t>
            </a:r>
            <a:endParaRPr lang="ru-RU" altLang="ru-RU" sz="1200">
              <a:solidFill>
                <a:srgbClr val="000000"/>
              </a:solidFill>
              <a:latin typeface="+mn-lt"/>
              <a:ea typeface="Roboto" panose="02000000000000000000" pitchFamily="2" charset="0"/>
              <a:cs typeface="Times New Roman" panose="02020603050405020304" pitchFamily="18" charset="0"/>
              <a:sym typeface="Roboto" panose="02000000000000000000" pitchFamily="2" charset="0"/>
            </a:endParaRPr>
          </a:p>
        </p:txBody>
      </p:sp>
      <p:sp>
        <p:nvSpPr>
          <p:cNvPr id="60432" name="Google Shape;815;p33">
            <a:extLst>
              <a:ext uri="{FF2B5EF4-FFF2-40B4-BE49-F238E27FC236}">
                <a16:creationId xmlns:a16="http://schemas.microsoft.com/office/drawing/2014/main" xmlns="" id="{D7AEA557-8EF6-46E3-BDE5-93D4F2ED4BB2}"/>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60433" name="Google Shape;818;p33">
            <a:extLst>
              <a:ext uri="{FF2B5EF4-FFF2-40B4-BE49-F238E27FC236}">
                <a16:creationId xmlns:a16="http://schemas.microsoft.com/office/drawing/2014/main" xmlns="" id="{11F3AC3E-D07F-46BC-A658-870461BDD59F}"/>
              </a:ext>
            </a:extLst>
          </p:cNvPr>
          <p:cNvGrpSpPr>
            <a:grpSpLocks/>
          </p:cNvGrpSpPr>
          <p:nvPr/>
        </p:nvGrpSpPr>
        <p:grpSpPr bwMode="auto">
          <a:xfrm>
            <a:off x="760413" y="917575"/>
            <a:ext cx="233362" cy="265113"/>
            <a:chOff x="846218" y="3458333"/>
            <a:chExt cx="343138" cy="364887"/>
          </a:xfrm>
        </p:grpSpPr>
        <p:sp>
          <p:nvSpPr>
            <p:cNvPr id="60434" name="Google Shape;819;p33">
              <a:extLst>
                <a:ext uri="{FF2B5EF4-FFF2-40B4-BE49-F238E27FC236}">
                  <a16:creationId xmlns:a16="http://schemas.microsoft.com/office/drawing/2014/main" xmlns="" id="{92FD3EBF-D0FD-4BF5-90E0-508DB27CDB5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60435" name="Google Shape;820;p33">
              <a:extLst>
                <a:ext uri="{FF2B5EF4-FFF2-40B4-BE49-F238E27FC236}">
                  <a16:creationId xmlns:a16="http://schemas.microsoft.com/office/drawing/2014/main" xmlns="" id="{2C54764E-442F-4E2E-B494-DE53CAF67DCC}"/>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60436" name="Google Shape;821;p33">
              <a:extLst>
                <a:ext uri="{FF2B5EF4-FFF2-40B4-BE49-F238E27FC236}">
                  <a16:creationId xmlns:a16="http://schemas.microsoft.com/office/drawing/2014/main" xmlns="" id="{3AEDC29B-0E2D-40CA-AE3F-3289A9EAFBDE}"/>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24" name="TextBox 23">
            <a:extLst>
              <a:ext uri="{FF2B5EF4-FFF2-40B4-BE49-F238E27FC236}">
                <a16:creationId xmlns:a16="http://schemas.microsoft.com/office/drawing/2014/main" xmlns="" id="{421B58DB-B39F-4445-9846-269FB13BED93}"/>
              </a:ext>
            </a:extLst>
          </p:cNvPr>
          <p:cNvSpPr txBox="1"/>
          <p:nvPr/>
        </p:nvSpPr>
        <p:spPr>
          <a:xfrm rot="926634">
            <a:off x="6509588" y="700135"/>
            <a:ext cx="1891314" cy="369332"/>
          </a:xfrm>
          <a:prstGeom prst="rect">
            <a:avLst/>
          </a:prstGeom>
          <a:noFill/>
        </p:spPr>
        <p:txBody>
          <a:bodyPr wrap="square">
            <a:spAutoFit/>
          </a:bodyPr>
          <a:lstStyle/>
          <a:p>
            <a:pPr algn="ctr"/>
            <a:r>
              <a:rPr lang="ru-RU" b="1" dirty="0">
                <a:latin typeface="+mn-lt"/>
                <a:cs typeface="Times New Roman" panose="02020603050405020304" pitchFamily="18" charset="0"/>
              </a:rPr>
              <a:t>НА ПРИМЕРЕ</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1578750" y="651400"/>
            <a:ext cx="6804837" cy="85060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НОО И ООО</a:t>
            </a:r>
          </a:p>
        </p:txBody>
      </p:sp>
      <p:sp>
        <p:nvSpPr>
          <p:cNvPr id="3" name="TextBox 2">
            <a:extLst>
              <a:ext uri="{FF2B5EF4-FFF2-40B4-BE49-F238E27FC236}">
                <a16:creationId xmlns:a16="http://schemas.microsoft.com/office/drawing/2014/main" xmlns="" id="{EA9899FF-0AA2-411A-89CF-3DE1A7BA56C5}"/>
              </a:ext>
            </a:extLst>
          </p:cNvPr>
          <p:cNvSpPr txBox="1"/>
          <p:nvPr/>
        </p:nvSpPr>
        <p:spPr>
          <a:xfrm>
            <a:off x="244548" y="2032262"/>
            <a:ext cx="7985051" cy="4832092"/>
          </a:xfrm>
          <a:prstGeom prst="rect">
            <a:avLst/>
          </a:prstGeom>
          <a:noFill/>
        </p:spPr>
        <p:txBody>
          <a:bodyPr wrap="square">
            <a:spAutoFit/>
          </a:bodyPr>
          <a:lstStyle/>
          <a:p>
            <a:pPr algn="ctr">
              <a:defRPr/>
            </a:pPr>
            <a:r>
              <a:rPr lang="ru-RU" sz="1000" dirty="0">
                <a:latin typeface="Times New Roman" panose="02020603050405020304" pitchFamily="18" charset="0"/>
              </a:rPr>
              <a:t> </a:t>
            </a:r>
            <a:r>
              <a:rPr lang="ru-RU" sz="1400" b="1" dirty="0">
                <a:latin typeface="+mn-lt"/>
              </a:rPr>
              <a:t>I. Общие положения</a:t>
            </a:r>
            <a:r>
              <a:rPr lang="ru-RU" sz="1400" dirty="0">
                <a:latin typeface="+mn-lt"/>
              </a:rPr>
              <a:t> </a:t>
            </a:r>
          </a:p>
          <a:p>
            <a:pPr indent="361950" algn="just">
              <a:defRPr/>
            </a:pPr>
            <a:r>
              <a:rPr lang="ru-RU" sz="1400" dirty="0">
                <a:latin typeface="+mn-lt"/>
              </a:rPr>
              <a:t>1. Федеральный государственный образовательный стандарт основного общего образования </a:t>
            </a:r>
            <a:r>
              <a:rPr lang="ru-RU" sz="1400" b="1" dirty="0">
                <a:solidFill>
                  <a:srgbClr val="C00000"/>
                </a:solidFill>
                <a:latin typeface="+mn-lt"/>
              </a:rPr>
              <a:t>обеспечивает: </a:t>
            </a:r>
          </a:p>
          <a:p>
            <a:pPr algn="just">
              <a:defRPr/>
            </a:pPr>
            <a:r>
              <a:rPr lang="ru-RU" sz="1400" dirty="0">
                <a:latin typeface="+mn-lt"/>
              </a:rPr>
              <a:t>2) возможности разработки и реализации Организацией программ основного общего образования, в том числе предусматривающих </a:t>
            </a:r>
            <a:r>
              <a:rPr lang="ru-RU" sz="1400" b="1" dirty="0">
                <a:solidFill>
                  <a:srgbClr val="C00000"/>
                </a:solidFill>
                <a:latin typeface="+mn-lt"/>
              </a:rPr>
              <a:t>углубленное изучение отдельных учебных предметов</a:t>
            </a:r>
            <a:r>
              <a:rPr lang="ru-RU" sz="1400" dirty="0">
                <a:solidFill>
                  <a:srgbClr val="C00000"/>
                </a:solidFill>
                <a:latin typeface="+mn-lt"/>
              </a:rPr>
              <a:t>; </a:t>
            </a:r>
          </a:p>
          <a:p>
            <a:pPr algn="just">
              <a:defRPr/>
            </a:pPr>
            <a:r>
              <a:rPr lang="ru-RU" sz="1400" dirty="0">
                <a:latin typeface="+mn-lt"/>
              </a:rPr>
              <a:t>11. На основе ФГОС с учетом потребностей социально-экономического развития регионов, этнокультурных особенностей населения разрабатываются примерные образовательные программы основного общего образования (далее - ПООП), в том числе предусматривающие </a:t>
            </a:r>
            <a:r>
              <a:rPr lang="ru-RU" sz="1400" b="1" dirty="0">
                <a:solidFill>
                  <a:srgbClr val="C00000"/>
                </a:solidFill>
                <a:latin typeface="+mn-lt"/>
              </a:rPr>
              <a:t>углубленное изучение отдельных учебных предметов. </a:t>
            </a:r>
          </a:p>
          <a:p>
            <a:pPr indent="342900" algn="just">
              <a:defRPr/>
            </a:pPr>
            <a:r>
              <a:rPr lang="ru-RU" sz="1400" dirty="0">
                <a:latin typeface="+mn-lt"/>
              </a:rPr>
              <a:t>20. Организация образовательной деятельности по программе основного общего образования, в том числе адаптированной, может быть основана на делении обучающихся на группы и различное построение учебного процесса в выделенных группах с учетом их успеваемости, образовательных потребностей и интересов, психического и физического здоровья, пола, общественных и профессиональных целей, в том числе обеспечивающей </a:t>
            </a:r>
            <a:r>
              <a:rPr lang="ru-RU" sz="1400" b="1" dirty="0">
                <a:solidFill>
                  <a:srgbClr val="C00000"/>
                </a:solidFill>
                <a:latin typeface="+mn-lt"/>
              </a:rPr>
              <a:t>углубленное изучение отдельных предметных областей</a:t>
            </a:r>
            <a:r>
              <a:rPr lang="ru-RU" sz="1400" dirty="0">
                <a:solidFill>
                  <a:srgbClr val="C00000"/>
                </a:solidFill>
                <a:latin typeface="+mn-lt"/>
              </a:rPr>
              <a:t>, </a:t>
            </a:r>
            <a:r>
              <a:rPr lang="ru-RU" sz="1400" dirty="0">
                <a:latin typeface="+mn-lt"/>
              </a:rPr>
              <a:t>учебных предметов (профильное обучение) (далее - дифференциация обучения). </a:t>
            </a:r>
          </a:p>
          <a:p>
            <a:pPr indent="342900" algn="just">
              <a:defRPr/>
            </a:pPr>
            <a:r>
              <a:rPr lang="ru-RU" sz="1400" b="1" dirty="0">
                <a:solidFill>
                  <a:srgbClr val="C00000"/>
                </a:solidFill>
                <a:latin typeface="+mn-lt"/>
              </a:rPr>
              <a:t>Углубленное изучение отдельных предметных областей, учебных предметов (профильное обучение) </a:t>
            </a:r>
            <a:r>
              <a:rPr lang="ru-RU" sz="1400" dirty="0">
                <a:latin typeface="+mn-lt"/>
              </a:rPr>
              <a:t>реализует задачи профессиональной ориентации и направлено на предоставление возможности каждому обучающемуся проявить свои интеллектуальные и творческие способности при изучении указанных учебных предметов, которые необходимы для продолжения получения образования и дальнейшей трудовой деятельности в областях, определенных </a:t>
            </a:r>
            <a:r>
              <a:rPr lang="ru-RU" sz="1400" dirty="0">
                <a:latin typeface="+mn-lt"/>
                <a:hlinkClick r:id="rId3">
                  <a:extLst>
                    <a:ext uri="{A12FA001-AC4F-418D-AE19-62706E023703}">
                      <ahyp:hlinkClr xmlns:ahyp="http://schemas.microsoft.com/office/drawing/2018/hyperlinkcolor" xmlns="" val="tx"/>
                    </a:ext>
                  </a:extLst>
                </a:hlinkClick>
              </a:rPr>
              <a:t>Стратегией</a:t>
            </a:r>
            <a:r>
              <a:rPr lang="ru-RU" sz="1400" dirty="0">
                <a:latin typeface="+mn-lt"/>
              </a:rPr>
              <a:t> научно-технологического развития. </a:t>
            </a:r>
            <a:endParaRPr lang="ru-RU" dirty="0">
              <a:latin typeface="AcademyC"/>
            </a:endParaRP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760413" y="917575"/>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4" name="Google Shape;1338;p29">
            <a:extLst>
              <a:ext uri="{FF2B5EF4-FFF2-40B4-BE49-F238E27FC236}">
                <a16:creationId xmlns:a16="http://schemas.microsoft.com/office/drawing/2014/main" xmlns="" id="{B1678A2B-8637-4B8D-94F5-8D986E989198}"/>
              </a:ext>
            </a:extLst>
          </p:cNvPr>
          <p:cNvSpPr txBox="1">
            <a:spLocks/>
          </p:cNvSpPr>
          <p:nvPr/>
        </p:nvSpPr>
        <p:spPr bwMode="auto">
          <a:xfrm>
            <a:off x="244548" y="1572550"/>
            <a:ext cx="5039832" cy="45971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000" b="1" dirty="0">
                <a:latin typeface="+mn-lt"/>
                <a:cs typeface="Times New Roman" panose="02020603050405020304" pitchFamily="18" charset="0"/>
              </a:rPr>
              <a:t>ФГОС ОСНОВНОГО ОБЩЕГО ОБРАЗОВАНИЯ</a:t>
            </a:r>
          </a:p>
        </p:txBody>
      </p:sp>
    </p:spTree>
    <p:extLst>
      <p:ext uri="{BB962C8B-B14F-4D97-AF65-F5344CB8AC3E}">
        <p14:creationId xmlns:p14="http://schemas.microsoft.com/office/powerpoint/2010/main" xmlns="" val="234953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1573618" y="712382"/>
            <a:ext cx="6804837" cy="85060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НОО И ООО</a:t>
            </a:r>
          </a:p>
        </p:txBody>
      </p:sp>
      <p:sp>
        <p:nvSpPr>
          <p:cNvPr id="3" name="TextBox 2">
            <a:extLst>
              <a:ext uri="{FF2B5EF4-FFF2-40B4-BE49-F238E27FC236}">
                <a16:creationId xmlns:a16="http://schemas.microsoft.com/office/drawing/2014/main" xmlns="" id="{EA9899FF-0AA2-411A-89CF-3DE1A7BA56C5}"/>
              </a:ext>
            </a:extLst>
          </p:cNvPr>
          <p:cNvSpPr txBox="1"/>
          <p:nvPr/>
        </p:nvSpPr>
        <p:spPr>
          <a:xfrm>
            <a:off x="244549" y="2199639"/>
            <a:ext cx="7911139" cy="3539430"/>
          </a:xfrm>
          <a:prstGeom prst="rect">
            <a:avLst/>
          </a:prstGeom>
          <a:noFill/>
        </p:spPr>
        <p:txBody>
          <a:bodyPr wrap="square">
            <a:spAutoFit/>
          </a:bodyPr>
          <a:lstStyle/>
          <a:p>
            <a:pPr algn="just">
              <a:defRPr/>
            </a:pPr>
            <a:r>
              <a:rPr lang="ru-RU" sz="1400" b="1" dirty="0">
                <a:latin typeface="+mn-lt"/>
              </a:rPr>
              <a:t>II. Требования к структуре программы основного</a:t>
            </a:r>
            <a:r>
              <a:rPr lang="ru-RU" sz="1400" dirty="0">
                <a:latin typeface="+mn-lt"/>
              </a:rPr>
              <a:t> </a:t>
            </a:r>
            <a:r>
              <a:rPr lang="ru-RU" sz="1400" b="1" dirty="0">
                <a:latin typeface="+mn-lt"/>
              </a:rPr>
              <a:t>общего образования</a:t>
            </a:r>
            <a:r>
              <a:rPr lang="ru-RU" sz="1400" dirty="0">
                <a:latin typeface="+mn-lt"/>
              </a:rPr>
              <a:t> </a:t>
            </a:r>
          </a:p>
          <a:p>
            <a:pPr indent="342900" algn="just">
              <a:defRPr/>
            </a:pPr>
            <a:r>
              <a:rPr lang="ru-RU" sz="1400" dirty="0">
                <a:latin typeface="+mn-lt"/>
              </a:rPr>
              <a:t>33.1. </a:t>
            </a:r>
            <a:r>
              <a:rPr lang="en-US" sz="1400" dirty="0">
                <a:latin typeface="+mn-lt"/>
              </a:rPr>
              <a:t>&lt;</a:t>
            </a:r>
            <a:r>
              <a:rPr lang="ru-RU" sz="1400" dirty="0">
                <a:latin typeface="+mn-lt"/>
              </a:rPr>
              <a:t>…В целях обеспечения индивидуальных потребностей обучающихся часть учебного плана, формируемая участниками образовательных отношений из перечня, предлагаемого Организацией, включает учебные предметы, учебные курсы (в том числе внеурочной деятельности), учебные модули по выбору обучающихся, родителей (законных представителей) несовершеннолетних обучающихся, в том числе предусматривающие </a:t>
            </a:r>
            <a:r>
              <a:rPr lang="ru-RU" sz="1400" b="1" dirty="0">
                <a:solidFill>
                  <a:srgbClr val="C00000"/>
                </a:solidFill>
                <a:latin typeface="+mn-lt"/>
              </a:rPr>
              <a:t>углубленное изучение учебных предметов</a:t>
            </a:r>
            <a:r>
              <a:rPr lang="ru-RU" sz="1400" dirty="0">
                <a:latin typeface="+mn-lt"/>
              </a:rPr>
              <a:t>, с целью удовлетворения различных интересов обучающихся, потребностей в физическом развитии и совершенствовании, а также учитывающие этнокультурные интересы, особые образовательные потребности обучающихся с ОВЗ. </a:t>
            </a:r>
            <a:r>
              <a:rPr lang="en-US" sz="1400" dirty="0">
                <a:latin typeface="+mn-lt"/>
              </a:rPr>
              <a:t>&gt;</a:t>
            </a:r>
            <a:endParaRPr lang="ru-RU" sz="1400" dirty="0">
              <a:latin typeface="+mn-lt"/>
            </a:endParaRPr>
          </a:p>
          <a:p>
            <a:pPr algn="just">
              <a:defRPr/>
            </a:pPr>
            <a:endParaRPr lang="ru-RU" sz="1400" b="1" dirty="0">
              <a:latin typeface="+mn-lt"/>
            </a:endParaRPr>
          </a:p>
          <a:p>
            <a:pPr algn="just">
              <a:defRPr/>
            </a:pPr>
            <a:r>
              <a:rPr lang="ru-RU" sz="1400" b="1" dirty="0">
                <a:latin typeface="+mn-lt"/>
              </a:rPr>
              <a:t>IV. Требования к результатам освоения программы основного</a:t>
            </a:r>
            <a:r>
              <a:rPr lang="ru-RU" sz="1400" dirty="0">
                <a:latin typeface="+mn-lt"/>
              </a:rPr>
              <a:t> </a:t>
            </a:r>
            <a:r>
              <a:rPr lang="ru-RU" sz="1400" b="1" dirty="0">
                <a:latin typeface="+mn-lt"/>
              </a:rPr>
              <a:t>общего образования</a:t>
            </a:r>
            <a:r>
              <a:rPr lang="ru-RU" sz="1400" dirty="0">
                <a:latin typeface="+mn-lt"/>
              </a:rPr>
              <a:t> </a:t>
            </a:r>
          </a:p>
          <a:p>
            <a:pPr indent="342900" algn="just">
              <a:defRPr/>
            </a:pPr>
            <a:r>
              <a:rPr lang="ru-RU" sz="1400" dirty="0">
                <a:latin typeface="+mn-lt"/>
              </a:rPr>
              <a:t>45. Требования к освоению предметных результатов программ основного общего образования на базовом и углубленном уровнях на основе их преемственности и единства их содержания обеспечивают возможность изучения </a:t>
            </a:r>
            <a:r>
              <a:rPr lang="ru-RU" sz="1400" b="1" dirty="0">
                <a:solidFill>
                  <a:srgbClr val="C00000"/>
                </a:solidFill>
                <a:latin typeface="+mn-lt"/>
              </a:rPr>
              <a:t>учебных предметов углубленного уровня</a:t>
            </a:r>
            <a:r>
              <a:rPr lang="ru-RU" sz="1400" dirty="0">
                <a:latin typeface="+mn-lt"/>
              </a:rPr>
              <a:t>, в том числе по индивидуальным учебным планам, с использованием сетевой формы реализации образовательных программ, электронного обучения и дистанционных образовательных технологий,</a:t>
            </a: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760413" y="917575"/>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4" name="Google Shape;1338;p29">
            <a:extLst>
              <a:ext uri="{FF2B5EF4-FFF2-40B4-BE49-F238E27FC236}">
                <a16:creationId xmlns:a16="http://schemas.microsoft.com/office/drawing/2014/main" xmlns="" id="{B1678A2B-8637-4B8D-94F5-8D986E989198}"/>
              </a:ext>
            </a:extLst>
          </p:cNvPr>
          <p:cNvSpPr txBox="1">
            <a:spLocks/>
          </p:cNvSpPr>
          <p:nvPr/>
        </p:nvSpPr>
        <p:spPr bwMode="auto">
          <a:xfrm>
            <a:off x="244549" y="1651456"/>
            <a:ext cx="5039832" cy="45971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000" b="1" dirty="0">
                <a:latin typeface="+mn-lt"/>
                <a:cs typeface="Times New Roman" panose="02020603050405020304" pitchFamily="18" charset="0"/>
              </a:rPr>
              <a:t>ФГОС ОСНОВНОГО ОБЩЕГО ОБРАЗОВАНИЯ</a:t>
            </a:r>
          </a:p>
        </p:txBody>
      </p:sp>
    </p:spTree>
    <p:extLst>
      <p:ext uri="{BB962C8B-B14F-4D97-AF65-F5344CB8AC3E}">
        <p14:creationId xmlns:p14="http://schemas.microsoft.com/office/powerpoint/2010/main" xmlns="" val="1787623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1573618" y="712382"/>
            <a:ext cx="6804837" cy="85060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ООО</a:t>
            </a: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760413" y="917575"/>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2" name="Стрелка: вниз 11">
            <a:extLst>
              <a:ext uri="{FF2B5EF4-FFF2-40B4-BE49-F238E27FC236}">
                <a16:creationId xmlns:a16="http://schemas.microsoft.com/office/drawing/2014/main" xmlns="" id="{F0B094F3-1C03-4501-B156-BB5E0B0D5B38}"/>
              </a:ext>
            </a:extLst>
          </p:cNvPr>
          <p:cNvSpPr/>
          <p:nvPr/>
        </p:nvSpPr>
        <p:spPr>
          <a:xfrm>
            <a:off x="1775636" y="1734371"/>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TextBox 15">
            <a:extLst>
              <a:ext uri="{FF2B5EF4-FFF2-40B4-BE49-F238E27FC236}">
                <a16:creationId xmlns:a16="http://schemas.microsoft.com/office/drawing/2014/main" xmlns="" id="{F2DE2E8F-B8B8-49FA-9510-00EFBD46C94D}"/>
              </a:ext>
            </a:extLst>
          </p:cNvPr>
          <p:cNvSpPr txBox="1"/>
          <p:nvPr/>
        </p:nvSpPr>
        <p:spPr>
          <a:xfrm>
            <a:off x="233915" y="2228671"/>
            <a:ext cx="2817631" cy="1938992"/>
          </a:xfrm>
          <a:prstGeom prst="rect">
            <a:avLst/>
          </a:prstGeom>
          <a:noFill/>
        </p:spPr>
        <p:txBody>
          <a:bodyPr wrap="square">
            <a:spAutoFit/>
          </a:bodyPr>
          <a:lstStyle/>
          <a:p>
            <a:pPr indent="342900" algn="ctr"/>
            <a:r>
              <a:rPr lang="ru-RU" sz="2000" b="0" dirty="0">
                <a:effectLst/>
                <a:latin typeface="+mn-lt"/>
              </a:rPr>
              <a:t>Учебные предметы </a:t>
            </a:r>
          </a:p>
          <a:p>
            <a:pPr indent="342900" algn="ctr"/>
            <a:r>
              <a:rPr lang="ru-RU" sz="2000" b="0" dirty="0">
                <a:effectLst/>
                <a:latin typeface="+mn-lt"/>
              </a:rPr>
              <a:t>"Математика", </a:t>
            </a:r>
          </a:p>
          <a:p>
            <a:pPr indent="342900" algn="ctr"/>
            <a:r>
              <a:rPr lang="ru-RU" sz="2000" b="0" dirty="0">
                <a:effectLst/>
                <a:latin typeface="+mn-lt"/>
              </a:rPr>
              <a:t>"Информатика", </a:t>
            </a:r>
          </a:p>
          <a:p>
            <a:pPr indent="342900" algn="ctr"/>
            <a:r>
              <a:rPr lang="ru-RU" sz="2000" b="0" dirty="0">
                <a:effectLst/>
                <a:latin typeface="+mn-lt"/>
              </a:rPr>
              <a:t>"Физика",</a:t>
            </a:r>
          </a:p>
          <a:p>
            <a:pPr indent="342900" algn="ctr"/>
            <a:r>
              <a:rPr lang="ru-RU" sz="2000" b="0" dirty="0">
                <a:effectLst/>
                <a:latin typeface="+mn-lt"/>
              </a:rPr>
              <a:t>"Химия",</a:t>
            </a:r>
          </a:p>
          <a:p>
            <a:pPr indent="342900" algn="ctr"/>
            <a:r>
              <a:rPr lang="ru-RU" sz="2000" b="0" dirty="0">
                <a:effectLst/>
                <a:latin typeface="+mn-lt"/>
              </a:rPr>
              <a:t>"Биология" </a:t>
            </a:r>
          </a:p>
        </p:txBody>
      </p:sp>
      <p:sp>
        <p:nvSpPr>
          <p:cNvPr id="17" name="Стрелка: вниз 16">
            <a:extLst>
              <a:ext uri="{FF2B5EF4-FFF2-40B4-BE49-F238E27FC236}">
                <a16:creationId xmlns:a16="http://schemas.microsoft.com/office/drawing/2014/main" xmlns="" id="{E4296FBB-1695-4F2A-84C9-6D96B556B2F3}"/>
              </a:ext>
            </a:extLst>
          </p:cNvPr>
          <p:cNvSpPr/>
          <p:nvPr/>
        </p:nvSpPr>
        <p:spPr>
          <a:xfrm rot="16200000">
            <a:off x="3111078" y="3706165"/>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TextBox 18">
            <a:extLst>
              <a:ext uri="{FF2B5EF4-FFF2-40B4-BE49-F238E27FC236}">
                <a16:creationId xmlns:a16="http://schemas.microsoft.com/office/drawing/2014/main" xmlns="" id="{E1B095F5-F483-4BC6-A1F9-3353F2DFF597}"/>
              </a:ext>
            </a:extLst>
          </p:cNvPr>
          <p:cNvSpPr txBox="1"/>
          <p:nvPr/>
        </p:nvSpPr>
        <p:spPr>
          <a:xfrm>
            <a:off x="832952" y="5050293"/>
            <a:ext cx="7045774" cy="1477328"/>
          </a:xfrm>
          <a:prstGeom prst="rect">
            <a:avLst/>
          </a:prstGeom>
          <a:noFill/>
        </p:spPr>
        <p:txBody>
          <a:bodyPr wrap="square">
            <a:spAutoFit/>
          </a:bodyPr>
          <a:lstStyle/>
          <a:p>
            <a:pPr algn="ctr">
              <a:spcBef>
                <a:spcPct val="0"/>
              </a:spcBef>
              <a:buFontTx/>
              <a:buNone/>
              <a:defRPr/>
            </a:pPr>
            <a:r>
              <a:rPr lang="ru-RU" altLang="ru-RU" sz="1800" b="1" dirty="0">
                <a:solidFill>
                  <a:srgbClr val="000000"/>
                </a:solidFill>
                <a:latin typeface="+mn-lt"/>
                <a:sym typeface="Fira Sans Condensed" panose="020B0603050000020004" pitchFamily="34" charset="0"/>
              </a:rPr>
              <a:t>Примерные рабочие программы могут использоваться как в неизменном виде, так и в качестве методической основы для разработки педагогическими работниками авторских рабочих программ с учетом имеющегося опыта реализации углубленного изучения предмета</a:t>
            </a:r>
          </a:p>
        </p:txBody>
      </p:sp>
      <p:sp>
        <p:nvSpPr>
          <p:cNvPr id="21" name="TextBox 20">
            <a:extLst>
              <a:ext uri="{FF2B5EF4-FFF2-40B4-BE49-F238E27FC236}">
                <a16:creationId xmlns:a16="http://schemas.microsoft.com/office/drawing/2014/main" xmlns="" id="{FBA3C58F-565D-4D0E-8564-A5FFD96FBF83}"/>
              </a:ext>
            </a:extLst>
          </p:cNvPr>
          <p:cNvSpPr txBox="1"/>
          <p:nvPr/>
        </p:nvSpPr>
        <p:spPr>
          <a:xfrm>
            <a:off x="3803797" y="3592549"/>
            <a:ext cx="2915980" cy="646331"/>
          </a:xfrm>
          <a:prstGeom prst="rect">
            <a:avLst/>
          </a:prstGeom>
          <a:noFill/>
        </p:spPr>
        <p:txBody>
          <a:bodyPr wrap="square">
            <a:spAutoFit/>
          </a:bodyPr>
          <a:lstStyle/>
          <a:p>
            <a:pPr algn="ctr"/>
            <a:r>
              <a:rPr lang="ru-RU" altLang="ru-RU" sz="1800" b="1" dirty="0">
                <a:solidFill>
                  <a:srgbClr val="000000"/>
                </a:solidFill>
                <a:latin typeface="+mn-lt"/>
                <a:sym typeface="Fira Sans Condensed" panose="020B0603050000020004" pitchFamily="34" charset="0"/>
              </a:rPr>
              <a:t>ПРИМЕРНЫЕ </a:t>
            </a:r>
          </a:p>
          <a:p>
            <a:pPr algn="ctr"/>
            <a:r>
              <a:rPr lang="ru-RU" altLang="ru-RU" sz="1800" b="1" dirty="0">
                <a:solidFill>
                  <a:srgbClr val="000000"/>
                </a:solidFill>
                <a:latin typeface="+mn-lt"/>
                <a:sym typeface="Fira Sans Condensed" panose="020B0603050000020004" pitchFamily="34" charset="0"/>
              </a:rPr>
              <a:t>РАБОЧИЕ ПРОГРАММЫ </a:t>
            </a:r>
            <a:endParaRPr lang="ru-RU" dirty="0"/>
          </a:p>
        </p:txBody>
      </p:sp>
      <p:sp>
        <p:nvSpPr>
          <p:cNvPr id="22" name="Стрелка: вниз 21">
            <a:extLst>
              <a:ext uri="{FF2B5EF4-FFF2-40B4-BE49-F238E27FC236}">
                <a16:creationId xmlns:a16="http://schemas.microsoft.com/office/drawing/2014/main" xmlns="" id="{351CB95A-7D48-4B6E-93C8-41569693FA9A}"/>
              </a:ext>
            </a:extLst>
          </p:cNvPr>
          <p:cNvSpPr/>
          <p:nvPr/>
        </p:nvSpPr>
        <p:spPr>
          <a:xfrm>
            <a:off x="5111768" y="4259458"/>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1462648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1573618" y="712382"/>
            <a:ext cx="6804837" cy="85060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ООО</a:t>
            </a: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600075" y="835025"/>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760413" y="917575"/>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2" name="Стрелка: вниз 11">
            <a:extLst>
              <a:ext uri="{FF2B5EF4-FFF2-40B4-BE49-F238E27FC236}">
                <a16:creationId xmlns:a16="http://schemas.microsoft.com/office/drawing/2014/main" xmlns="" id="{F0B094F3-1C03-4501-B156-BB5E0B0D5B38}"/>
              </a:ext>
            </a:extLst>
          </p:cNvPr>
          <p:cNvSpPr/>
          <p:nvPr/>
        </p:nvSpPr>
        <p:spPr>
          <a:xfrm>
            <a:off x="1775636" y="1734371"/>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TextBox 15">
            <a:extLst>
              <a:ext uri="{FF2B5EF4-FFF2-40B4-BE49-F238E27FC236}">
                <a16:creationId xmlns:a16="http://schemas.microsoft.com/office/drawing/2014/main" xmlns="" id="{F2DE2E8F-B8B8-49FA-9510-00EFBD46C94D}"/>
              </a:ext>
            </a:extLst>
          </p:cNvPr>
          <p:cNvSpPr txBox="1"/>
          <p:nvPr/>
        </p:nvSpPr>
        <p:spPr>
          <a:xfrm>
            <a:off x="233915" y="2228671"/>
            <a:ext cx="2817631" cy="1938992"/>
          </a:xfrm>
          <a:prstGeom prst="rect">
            <a:avLst/>
          </a:prstGeom>
          <a:noFill/>
        </p:spPr>
        <p:txBody>
          <a:bodyPr wrap="square">
            <a:spAutoFit/>
          </a:bodyPr>
          <a:lstStyle/>
          <a:p>
            <a:pPr indent="342900" algn="ctr"/>
            <a:r>
              <a:rPr lang="ru-RU" sz="2000" b="0" dirty="0">
                <a:effectLst/>
                <a:latin typeface="+mn-lt"/>
              </a:rPr>
              <a:t>Учебные предметы </a:t>
            </a:r>
          </a:p>
          <a:p>
            <a:pPr indent="342900" algn="ctr"/>
            <a:r>
              <a:rPr lang="ru-RU" sz="2000" b="0" dirty="0">
                <a:effectLst/>
                <a:latin typeface="+mn-lt"/>
              </a:rPr>
              <a:t>"Математика", </a:t>
            </a:r>
          </a:p>
          <a:p>
            <a:pPr indent="342900" algn="ctr"/>
            <a:r>
              <a:rPr lang="ru-RU" sz="2000" b="0" dirty="0">
                <a:effectLst/>
                <a:latin typeface="+mn-lt"/>
              </a:rPr>
              <a:t>"Информатика", </a:t>
            </a:r>
          </a:p>
          <a:p>
            <a:pPr indent="342900" algn="ctr"/>
            <a:r>
              <a:rPr lang="ru-RU" sz="2000" b="0" dirty="0">
                <a:effectLst/>
                <a:latin typeface="+mn-lt"/>
              </a:rPr>
              <a:t>"Физика",</a:t>
            </a:r>
          </a:p>
          <a:p>
            <a:pPr indent="342900" algn="ctr"/>
            <a:r>
              <a:rPr lang="ru-RU" sz="2000" b="0" dirty="0">
                <a:effectLst/>
                <a:latin typeface="+mn-lt"/>
              </a:rPr>
              <a:t>"Химия",</a:t>
            </a:r>
          </a:p>
          <a:p>
            <a:pPr indent="342900" algn="ctr"/>
            <a:r>
              <a:rPr lang="ru-RU" sz="2000" b="0" dirty="0">
                <a:effectLst/>
                <a:latin typeface="+mn-lt"/>
              </a:rPr>
              <a:t>"Биология" </a:t>
            </a:r>
          </a:p>
        </p:txBody>
      </p:sp>
      <p:sp>
        <p:nvSpPr>
          <p:cNvPr id="17" name="Стрелка: вниз 16">
            <a:extLst>
              <a:ext uri="{FF2B5EF4-FFF2-40B4-BE49-F238E27FC236}">
                <a16:creationId xmlns:a16="http://schemas.microsoft.com/office/drawing/2014/main" xmlns="" id="{E4296FBB-1695-4F2A-84C9-6D96B556B2F3}"/>
              </a:ext>
            </a:extLst>
          </p:cNvPr>
          <p:cNvSpPr/>
          <p:nvPr/>
        </p:nvSpPr>
        <p:spPr>
          <a:xfrm rot="16200000">
            <a:off x="3111078" y="3706165"/>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TextBox 18">
            <a:extLst>
              <a:ext uri="{FF2B5EF4-FFF2-40B4-BE49-F238E27FC236}">
                <a16:creationId xmlns:a16="http://schemas.microsoft.com/office/drawing/2014/main" xmlns="" id="{E1B095F5-F483-4BC6-A1F9-3353F2DFF597}"/>
              </a:ext>
            </a:extLst>
          </p:cNvPr>
          <p:cNvSpPr txBox="1"/>
          <p:nvPr/>
        </p:nvSpPr>
        <p:spPr>
          <a:xfrm>
            <a:off x="832952" y="5050293"/>
            <a:ext cx="7045774" cy="1477328"/>
          </a:xfrm>
          <a:prstGeom prst="rect">
            <a:avLst/>
          </a:prstGeom>
          <a:noFill/>
        </p:spPr>
        <p:txBody>
          <a:bodyPr wrap="square">
            <a:spAutoFit/>
          </a:bodyPr>
          <a:lstStyle/>
          <a:p>
            <a:pPr algn="ctr">
              <a:spcBef>
                <a:spcPct val="0"/>
              </a:spcBef>
              <a:buFontTx/>
              <a:buNone/>
              <a:defRPr/>
            </a:pPr>
            <a:r>
              <a:rPr lang="ru-RU" altLang="ru-RU" sz="1800" b="1" dirty="0">
                <a:solidFill>
                  <a:srgbClr val="000000"/>
                </a:solidFill>
                <a:latin typeface="+mn-lt"/>
                <a:sym typeface="Fira Sans Condensed" panose="020B0603050000020004" pitchFamily="34" charset="0"/>
              </a:rPr>
              <a:t>Примерные рабочие программы могут использоваться как в неизменном виде, так и в качестве методической основы для разработки педагогическими работниками авторских рабочих программ с учетом имеющегося опыта реализации углубленного изучения предмета</a:t>
            </a:r>
          </a:p>
        </p:txBody>
      </p:sp>
      <p:sp>
        <p:nvSpPr>
          <p:cNvPr id="21" name="TextBox 20">
            <a:extLst>
              <a:ext uri="{FF2B5EF4-FFF2-40B4-BE49-F238E27FC236}">
                <a16:creationId xmlns:a16="http://schemas.microsoft.com/office/drawing/2014/main" xmlns="" id="{FBA3C58F-565D-4D0E-8564-A5FFD96FBF83}"/>
              </a:ext>
            </a:extLst>
          </p:cNvPr>
          <p:cNvSpPr txBox="1"/>
          <p:nvPr/>
        </p:nvSpPr>
        <p:spPr>
          <a:xfrm>
            <a:off x="3803797" y="3592549"/>
            <a:ext cx="2915980" cy="646331"/>
          </a:xfrm>
          <a:prstGeom prst="rect">
            <a:avLst/>
          </a:prstGeom>
          <a:noFill/>
        </p:spPr>
        <p:txBody>
          <a:bodyPr wrap="square">
            <a:spAutoFit/>
          </a:bodyPr>
          <a:lstStyle/>
          <a:p>
            <a:pPr algn="ctr"/>
            <a:r>
              <a:rPr lang="ru-RU" altLang="ru-RU" sz="1800" b="1" dirty="0">
                <a:solidFill>
                  <a:srgbClr val="000000"/>
                </a:solidFill>
                <a:latin typeface="+mn-lt"/>
                <a:sym typeface="Fira Sans Condensed" panose="020B0603050000020004" pitchFamily="34" charset="0"/>
              </a:rPr>
              <a:t>ПРИМЕРНЫЕ </a:t>
            </a:r>
          </a:p>
          <a:p>
            <a:pPr algn="ctr"/>
            <a:r>
              <a:rPr lang="ru-RU" altLang="ru-RU" sz="1800" b="1" dirty="0">
                <a:solidFill>
                  <a:srgbClr val="000000"/>
                </a:solidFill>
                <a:latin typeface="+mn-lt"/>
                <a:sym typeface="Fira Sans Condensed" panose="020B0603050000020004" pitchFamily="34" charset="0"/>
              </a:rPr>
              <a:t>РАБОЧИЕ ПРОГРАММЫ </a:t>
            </a:r>
            <a:endParaRPr lang="ru-RU" dirty="0"/>
          </a:p>
        </p:txBody>
      </p:sp>
      <p:sp>
        <p:nvSpPr>
          <p:cNvPr id="22" name="Стрелка: вниз 21">
            <a:extLst>
              <a:ext uri="{FF2B5EF4-FFF2-40B4-BE49-F238E27FC236}">
                <a16:creationId xmlns:a16="http://schemas.microsoft.com/office/drawing/2014/main" xmlns="" id="{351CB95A-7D48-4B6E-93C8-41569693FA9A}"/>
              </a:ext>
            </a:extLst>
          </p:cNvPr>
          <p:cNvSpPr/>
          <p:nvPr/>
        </p:nvSpPr>
        <p:spPr>
          <a:xfrm>
            <a:off x="5111768" y="4259458"/>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3481269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Google Shape;49;p15">
            <a:extLst>
              <a:ext uri="{FF2B5EF4-FFF2-40B4-BE49-F238E27FC236}">
                <a16:creationId xmlns:a16="http://schemas.microsoft.com/office/drawing/2014/main" xmlns="" id="{792475C6-7A2F-4ABF-A255-8FD4F8AAC74A}"/>
              </a:ext>
            </a:extLst>
          </p:cNvPr>
          <p:cNvSpPr>
            <a:spLocks noGrp="1"/>
          </p:cNvSpPr>
          <p:nvPr>
            <p:ph type="ctrTitle"/>
          </p:nvPr>
        </p:nvSpPr>
        <p:spPr>
          <a:xfrm>
            <a:off x="1126793" y="1881963"/>
            <a:ext cx="7097149" cy="1998921"/>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КАК РАЗРАБОТАТЬ РАБОЧУЮ ПРОГРАММУ ПРЕДМЕТА ИЛИ КУРСА С УЧЕТОМ РАБОЧЕЙ ПРОГРАММЫ ВОСПИТАНИЯ И ПРИМЕНЕНИЯ ЭОР И ЦОР, КАК ЭТО ОТРАЗИТЬ В ПРОГРАММЕ?</a:t>
            </a:r>
          </a:p>
        </p:txBody>
      </p:sp>
      <p:sp>
        <p:nvSpPr>
          <p:cNvPr id="3" name="Google Shape;815;p33">
            <a:extLst>
              <a:ext uri="{FF2B5EF4-FFF2-40B4-BE49-F238E27FC236}">
                <a16:creationId xmlns:a16="http://schemas.microsoft.com/office/drawing/2014/main" xmlns="" id="{4D658901-477A-43FE-8FD6-B084B57600E1}"/>
              </a:ext>
            </a:extLst>
          </p:cNvPr>
          <p:cNvSpPr>
            <a:spLocks noChangeArrowheads="1"/>
          </p:cNvSpPr>
          <p:nvPr/>
        </p:nvSpPr>
        <p:spPr bwMode="auto">
          <a:xfrm>
            <a:off x="611418" y="2323583"/>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 name="Google Shape;818;p33">
            <a:extLst>
              <a:ext uri="{FF2B5EF4-FFF2-40B4-BE49-F238E27FC236}">
                <a16:creationId xmlns:a16="http://schemas.microsoft.com/office/drawing/2014/main" xmlns="" id="{F02A4FBB-FDBA-41C3-BAF2-1BE762338044}"/>
              </a:ext>
            </a:extLst>
          </p:cNvPr>
          <p:cNvGrpSpPr>
            <a:grpSpLocks/>
          </p:cNvGrpSpPr>
          <p:nvPr/>
        </p:nvGrpSpPr>
        <p:grpSpPr bwMode="auto">
          <a:xfrm>
            <a:off x="771756" y="2406133"/>
            <a:ext cx="233362" cy="265113"/>
            <a:chOff x="846218" y="3458333"/>
            <a:chExt cx="343138" cy="364887"/>
          </a:xfrm>
        </p:grpSpPr>
        <p:sp>
          <p:nvSpPr>
            <p:cNvPr id="5" name="Google Shape;819;p33">
              <a:extLst>
                <a:ext uri="{FF2B5EF4-FFF2-40B4-BE49-F238E27FC236}">
                  <a16:creationId xmlns:a16="http://schemas.microsoft.com/office/drawing/2014/main" xmlns="" id="{1833B89A-E2BA-430F-A29E-249BDB51189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6" name="Google Shape;820;p33">
              <a:extLst>
                <a:ext uri="{FF2B5EF4-FFF2-40B4-BE49-F238E27FC236}">
                  <a16:creationId xmlns:a16="http://schemas.microsoft.com/office/drawing/2014/main" xmlns="" id="{7D2123F9-DDEF-48A0-9186-0DD6E1646CB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7" name="Google Shape;821;p33">
              <a:extLst>
                <a:ext uri="{FF2B5EF4-FFF2-40B4-BE49-F238E27FC236}">
                  <a16:creationId xmlns:a16="http://schemas.microsoft.com/office/drawing/2014/main" xmlns="" id="{C883E53B-29A3-451C-B922-B496572843D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Google Shape;49;p15">
            <a:extLst>
              <a:ext uri="{FF2B5EF4-FFF2-40B4-BE49-F238E27FC236}">
                <a16:creationId xmlns:a16="http://schemas.microsoft.com/office/drawing/2014/main" xmlns="" id="{792475C6-7A2F-4ABF-A255-8FD4F8AAC74A}"/>
              </a:ext>
            </a:extLst>
          </p:cNvPr>
          <p:cNvSpPr>
            <a:spLocks noGrp="1"/>
          </p:cNvSpPr>
          <p:nvPr>
            <p:ph type="ctrTitle"/>
          </p:nvPr>
        </p:nvSpPr>
        <p:spPr>
          <a:xfrm>
            <a:off x="1165260" y="524489"/>
            <a:ext cx="7152262" cy="1084521"/>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3" name="Google Shape;815;p33">
            <a:extLst>
              <a:ext uri="{FF2B5EF4-FFF2-40B4-BE49-F238E27FC236}">
                <a16:creationId xmlns:a16="http://schemas.microsoft.com/office/drawing/2014/main" xmlns="" id="{4D658901-477A-43FE-8FD6-B084B57600E1}"/>
              </a:ext>
            </a:extLst>
          </p:cNvPr>
          <p:cNvSpPr>
            <a:spLocks noChangeArrowheads="1"/>
          </p:cNvSpPr>
          <p:nvPr/>
        </p:nvSpPr>
        <p:spPr bwMode="auto">
          <a:xfrm>
            <a:off x="1632521" y="818459"/>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 name="Google Shape;818;p33">
            <a:extLst>
              <a:ext uri="{FF2B5EF4-FFF2-40B4-BE49-F238E27FC236}">
                <a16:creationId xmlns:a16="http://schemas.microsoft.com/office/drawing/2014/main" xmlns="" id="{F02A4FBB-FDBA-41C3-BAF2-1BE762338044}"/>
              </a:ext>
            </a:extLst>
          </p:cNvPr>
          <p:cNvGrpSpPr>
            <a:grpSpLocks/>
          </p:cNvGrpSpPr>
          <p:nvPr/>
        </p:nvGrpSpPr>
        <p:grpSpPr bwMode="auto">
          <a:xfrm>
            <a:off x="1792859" y="901009"/>
            <a:ext cx="233362" cy="265113"/>
            <a:chOff x="846218" y="3458333"/>
            <a:chExt cx="343138" cy="364887"/>
          </a:xfrm>
        </p:grpSpPr>
        <p:sp>
          <p:nvSpPr>
            <p:cNvPr id="5" name="Google Shape;819;p33">
              <a:extLst>
                <a:ext uri="{FF2B5EF4-FFF2-40B4-BE49-F238E27FC236}">
                  <a16:creationId xmlns:a16="http://schemas.microsoft.com/office/drawing/2014/main" xmlns="" id="{1833B89A-E2BA-430F-A29E-249BDB51189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6" name="Google Shape;820;p33">
              <a:extLst>
                <a:ext uri="{FF2B5EF4-FFF2-40B4-BE49-F238E27FC236}">
                  <a16:creationId xmlns:a16="http://schemas.microsoft.com/office/drawing/2014/main" xmlns="" id="{7D2123F9-DDEF-48A0-9186-0DD6E1646CB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7" name="Google Shape;821;p33">
              <a:extLst>
                <a:ext uri="{FF2B5EF4-FFF2-40B4-BE49-F238E27FC236}">
                  <a16:creationId xmlns:a16="http://schemas.microsoft.com/office/drawing/2014/main" xmlns="" id="{C883E53B-29A3-451C-B922-B496572843D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2" name="Таблица 1">
            <a:extLst>
              <a:ext uri="{FF2B5EF4-FFF2-40B4-BE49-F238E27FC236}">
                <a16:creationId xmlns:a16="http://schemas.microsoft.com/office/drawing/2014/main" xmlns="" id="{FE88B87E-6376-4470-AF06-FA6618AA91B1}"/>
              </a:ext>
            </a:extLst>
          </p:cNvPr>
          <p:cNvGraphicFramePr>
            <a:graphicFrameLocks noGrp="1"/>
          </p:cNvGraphicFramePr>
          <p:nvPr>
            <p:extLst>
              <p:ext uri="{D42A27DB-BD31-4B8C-83A1-F6EECF244321}">
                <p14:modId xmlns:p14="http://schemas.microsoft.com/office/powerpoint/2010/main" xmlns="" val="3807305247"/>
              </p:ext>
            </p:extLst>
          </p:nvPr>
        </p:nvGraphicFramePr>
        <p:xfrm>
          <a:off x="340242" y="1888884"/>
          <a:ext cx="7857462" cy="4659630"/>
        </p:xfrm>
        <a:graphic>
          <a:graphicData uri="http://schemas.openxmlformats.org/drawingml/2006/table">
            <a:tbl>
              <a:tblPr firstRow="1" firstCol="1" bandRow="1">
                <a:tableStyleId>{5C22544A-7EE6-4342-B048-85BDC9FD1C3A}</a:tableStyleId>
              </a:tblPr>
              <a:tblGrid>
                <a:gridCol w="2595858">
                  <a:extLst>
                    <a:ext uri="{9D8B030D-6E8A-4147-A177-3AD203B41FA5}">
                      <a16:colId xmlns:a16="http://schemas.microsoft.com/office/drawing/2014/main" xmlns="" val="4112296059"/>
                    </a:ext>
                  </a:extLst>
                </a:gridCol>
                <a:gridCol w="2635793">
                  <a:extLst>
                    <a:ext uri="{9D8B030D-6E8A-4147-A177-3AD203B41FA5}">
                      <a16:colId xmlns:a16="http://schemas.microsoft.com/office/drawing/2014/main" xmlns="" val="2714276777"/>
                    </a:ext>
                  </a:extLst>
                </a:gridCol>
                <a:gridCol w="2625811">
                  <a:extLst>
                    <a:ext uri="{9D8B030D-6E8A-4147-A177-3AD203B41FA5}">
                      <a16:colId xmlns:a16="http://schemas.microsoft.com/office/drawing/2014/main" xmlns="" val="2913467154"/>
                    </a:ext>
                  </a:extLst>
                </a:gridCol>
              </a:tblGrid>
              <a:tr h="365760">
                <a:tc>
                  <a:txBody>
                    <a:bodyPr/>
                    <a:lstStyle/>
                    <a:p>
                      <a:pPr algn="ctr"/>
                      <a:r>
                        <a:rPr lang="ru-RU" sz="1800" dirty="0">
                          <a:solidFill>
                            <a:schemeClr val="tx1"/>
                          </a:solidFill>
                          <a:effectLst/>
                        </a:rPr>
                        <a:t>Критерий</a:t>
                      </a:r>
                      <a:endParaRPr lang="ru-RU" sz="18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800" dirty="0">
                          <a:solidFill>
                            <a:schemeClr val="tx1"/>
                          </a:solidFill>
                          <a:effectLst/>
                        </a:rPr>
                        <a:t>Старый ФГОС</a:t>
                      </a:r>
                      <a:endParaRPr lang="ru-RU" sz="1800" dirty="0">
                        <a:solidFill>
                          <a:schemeClr val="tx1"/>
                        </a:solidFill>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800" dirty="0">
                          <a:solidFill>
                            <a:schemeClr val="tx1"/>
                          </a:solidFill>
                          <a:effectLst/>
                        </a:rPr>
                        <a:t>Новый ФГОС </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1759408"/>
                  </a:ext>
                </a:extLst>
              </a:tr>
              <a:tr h="826770">
                <a:tc>
                  <a:txBody>
                    <a:bodyPr/>
                    <a:lstStyle/>
                    <a:p>
                      <a:r>
                        <a:rPr lang="ru-RU" sz="1400" dirty="0">
                          <a:solidFill>
                            <a:schemeClr val="tx1"/>
                          </a:solidFill>
                          <a:effectLst/>
                        </a:rPr>
                        <a:t>Виды программ</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Рабочие программы учебных предметов и курсов, в том числе и внеурочной деятельности</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Рабочие программы учебных предметов, учебных курсов, в том числе и внеурочной деятельности, учебных модулей</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47274406"/>
                  </a:ext>
                </a:extLst>
              </a:tr>
              <a:tr h="643890">
                <a:tc>
                  <a:txBody>
                    <a:bodyPr/>
                    <a:lstStyle/>
                    <a:p>
                      <a:r>
                        <a:rPr lang="ru-RU" sz="1400" dirty="0">
                          <a:solidFill>
                            <a:schemeClr val="tx1"/>
                          </a:solidFill>
                          <a:effectLst/>
                        </a:rPr>
                        <a:t>Структура рабочих программ</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Различается для рабочих программ учебных предметов, курсов и курсов внеурочной деятельности</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Одинаковая для всех рабочих программ, в том числе и программ внеурочной деятельности</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261641"/>
                  </a:ext>
                </a:extLst>
              </a:tr>
              <a:tr h="826770">
                <a:tc>
                  <a:txBody>
                    <a:bodyPr/>
                    <a:lstStyle/>
                    <a:p>
                      <a:r>
                        <a:rPr lang="ru-RU" sz="1400" dirty="0">
                          <a:solidFill>
                            <a:schemeClr val="tx1"/>
                          </a:solidFill>
                          <a:effectLst/>
                        </a:rPr>
                        <a:t>Тематическое планирование рабочих программ учебных предметов, курсов</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С учетом рабочей программы воспитания с указанием количества часов, отводимых на освоение каждой темы</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ru-RU" sz="1200" dirty="0">
                          <a:effectLst/>
                        </a:rPr>
                        <a:t>С указанием количества академических часов, отводимых на освоение каждой темы, возможности использования по этой теме ЭОР и ЦОР</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01528090"/>
                  </a:ext>
                </a:extLst>
              </a:tr>
              <a:tr h="643890">
                <a:tc>
                  <a:txBody>
                    <a:bodyPr/>
                    <a:lstStyle/>
                    <a:p>
                      <a:r>
                        <a:rPr lang="ru-RU" sz="1400" dirty="0">
                          <a:solidFill>
                            <a:schemeClr val="tx1"/>
                          </a:solidFill>
                          <a:effectLst/>
                        </a:rPr>
                        <a:t>Тематическое планирование рабочих программ курсов внеурочной деятельности</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С учетом рабочей программы воспитания</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extLst>
                  <a:ext uri="{0D108BD9-81ED-4DB2-BD59-A6C34878D82A}">
                    <a16:rowId xmlns:a16="http://schemas.microsoft.com/office/drawing/2014/main" xmlns="" val="210184585"/>
                  </a:ext>
                </a:extLst>
              </a:tr>
              <a:tr h="461010">
                <a:tc>
                  <a:txBody>
                    <a:bodyPr/>
                    <a:lstStyle/>
                    <a:p>
                      <a:r>
                        <a:rPr lang="ru-RU" sz="1400" dirty="0">
                          <a:solidFill>
                            <a:schemeClr val="tx1"/>
                          </a:solidFill>
                          <a:effectLst/>
                        </a:rPr>
                        <a:t>Учет рабочей программы воспитания</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Только в разделе «Тематическое планирование»</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Во всех разделах рабочей программы</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91185158"/>
                  </a:ext>
                </a:extLst>
              </a:tr>
              <a:tr h="643890">
                <a:tc>
                  <a:txBody>
                    <a:bodyPr/>
                    <a:lstStyle/>
                    <a:p>
                      <a:r>
                        <a:rPr lang="ru-RU" sz="1400" dirty="0">
                          <a:solidFill>
                            <a:schemeClr val="tx1"/>
                          </a:solidFill>
                          <a:effectLst/>
                        </a:rPr>
                        <a:t>Особенности рабочей программы курса внеурочной деятельности</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a:effectLst/>
                        </a:rPr>
                        <a:t>В содержании программы должны быть указаны формы организации и виды деятельности</a:t>
                      </a:r>
                      <a:endParaRPr lang="ru-RU" sz="120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effectLst/>
                        </a:rPr>
                        <a:t>В программе должны быть указаны формы проведения занятий</a:t>
                      </a:r>
                      <a:endParaRPr lang="ru-RU" sz="1200" dirty="0">
                        <a:effectLst/>
                        <a:latin typeface="Times New Roman" panose="02020603050405020304" pitchFamily="18" charset="0"/>
                        <a:ea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25920158"/>
                  </a:ext>
                </a:extLst>
              </a:tr>
            </a:tbl>
          </a:graphicData>
        </a:graphic>
      </p:graphicFrame>
    </p:spTree>
    <p:extLst>
      <p:ext uri="{BB962C8B-B14F-4D97-AF65-F5344CB8AC3E}">
        <p14:creationId xmlns:p14="http://schemas.microsoft.com/office/powerpoint/2010/main" xmlns="" val="34213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oogle Shape;947;p24">
            <a:extLst>
              <a:ext uri="{FF2B5EF4-FFF2-40B4-BE49-F238E27FC236}">
                <a16:creationId xmlns:a16="http://schemas.microsoft.com/office/drawing/2014/main" xmlns="" id="{E875678A-BBF5-4BCC-BEA7-E1CA412127A1}"/>
              </a:ext>
            </a:extLst>
          </p:cNvPr>
          <p:cNvGrpSpPr>
            <a:grpSpLocks/>
          </p:cNvGrpSpPr>
          <p:nvPr/>
        </p:nvGrpSpPr>
        <p:grpSpPr bwMode="auto">
          <a:xfrm>
            <a:off x="523875" y="2141538"/>
            <a:ext cx="6608763" cy="1376362"/>
            <a:chOff x="2930803" y="642053"/>
            <a:chExt cx="6029304" cy="1376400"/>
          </a:xfrm>
        </p:grpSpPr>
        <p:sp>
          <p:nvSpPr>
            <p:cNvPr id="19464" name="Google Shape;948;p24">
              <a:extLst>
                <a:ext uri="{FF2B5EF4-FFF2-40B4-BE49-F238E27FC236}">
                  <a16:creationId xmlns:a16="http://schemas.microsoft.com/office/drawing/2014/main" xmlns="" id="{8BAC6BB0-B582-45C2-85FC-52C2A4FD34D8}"/>
                </a:ext>
              </a:extLst>
            </p:cNvPr>
            <p:cNvSpPr txBox="1">
              <a:spLocks noChangeArrowheads="1"/>
            </p:cNvSpPr>
            <p:nvPr/>
          </p:nvSpPr>
          <p:spPr bwMode="auto">
            <a:xfrm>
              <a:off x="3203085" y="1105616"/>
              <a:ext cx="5757022" cy="91283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К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2024-2025</a:t>
              </a: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 учебному году обеспечить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переход на обучение </a:t>
              </a: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в соответствии с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обновленным ФГОС 2-4 классов и 6-9 классов</a:t>
              </a:r>
            </a:p>
          </p:txBody>
        </p:sp>
        <p:sp>
          <p:nvSpPr>
            <p:cNvPr id="19465" name="Google Shape;949;p24">
              <a:extLst>
                <a:ext uri="{FF2B5EF4-FFF2-40B4-BE49-F238E27FC236}">
                  <a16:creationId xmlns:a16="http://schemas.microsoft.com/office/drawing/2014/main" xmlns="" id="{467B7276-115D-4B25-8B51-1DD9E07B5029}"/>
                </a:ext>
              </a:extLst>
            </p:cNvPr>
            <p:cNvSpPr txBox="1">
              <a:spLocks noChangeArrowheads="1"/>
            </p:cNvSpPr>
            <p:nvPr/>
          </p:nvSpPr>
          <p:spPr bwMode="auto">
            <a:xfrm>
              <a:off x="2930803" y="642053"/>
              <a:ext cx="5161767" cy="438162"/>
            </a:xfrm>
            <a:prstGeom prst="rect">
              <a:avLst/>
            </a:prstGeom>
            <a:noFill/>
            <a:ln w="19050">
              <a:no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solidFill>
                    <a:srgbClr val="000000"/>
                  </a:solidFill>
                  <a:latin typeface="+mn-lt"/>
                  <a:sym typeface="Fira Sans Condensed" panose="020B0603050000020004" pitchFamily="34" charset="0"/>
                </a:rPr>
                <a:t>РЕКОМЕНДУЕТСЯ</a:t>
              </a:r>
            </a:p>
          </p:txBody>
        </p:sp>
      </p:grpSp>
      <p:grpSp>
        <p:nvGrpSpPr>
          <p:cNvPr id="18435" name="Google Shape;947;p24">
            <a:extLst>
              <a:ext uri="{FF2B5EF4-FFF2-40B4-BE49-F238E27FC236}">
                <a16:creationId xmlns:a16="http://schemas.microsoft.com/office/drawing/2014/main" xmlns="" id="{CE55B8AA-E052-4EE2-B122-5CF1CB47688E}"/>
              </a:ext>
            </a:extLst>
          </p:cNvPr>
          <p:cNvGrpSpPr>
            <a:grpSpLocks/>
          </p:cNvGrpSpPr>
          <p:nvPr/>
        </p:nvGrpSpPr>
        <p:grpSpPr bwMode="auto">
          <a:xfrm>
            <a:off x="730250" y="3600450"/>
            <a:ext cx="6310313" cy="1457325"/>
            <a:chOff x="3451603" y="852461"/>
            <a:chExt cx="6310007" cy="1458418"/>
          </a:xfrm>
        </p:grpSpPr>
        <p:sp>
          <p:nvSpPr>
            <p:cNvPr id="19462" name="Google Shape;948;p24">
              <a:extLst>
                <a:ext uri="{FF2B5EF4-FFF2-40B4-BE49-F238E27FC236}">
                  <a16:creationId xmlns:a16="http://schemas.microsoft.com/office/drawing/2014/main" xmlns="" id="{19AF7F46-DC51-44AB-8D80-16EF7D8C8168}"/>
                </a:ext>
              </a:extLst>
            </p:cNvPr>
            <p:cNvSpPr txBox="1">
              <a:spLocks noChangeArrowheads="1"/>
            </p:cNvSpPr>
            <p:nvPr/>
          </p:nvSpPr>
          <p:spPr bwMode="auto">
            <a:xfrm>
              <a:off x="3451603" y="1310004"/>
              <a:ext cx="6310007" cy="100087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Решение</a:t>
              </a: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 в отношении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2-4 классов и 6-9 классов </a:t>
              </a: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о переходе на обучение в соответствии с требованиями обновленных ФГОС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принимается</a:t>
              </a: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 при наличии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согласия</a:t>
              </a: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 родителей</a:t>
              </a:r>
            </a:p>
          </p:txBody>
        </p:sp>
        <p:sp>
          <p:nvSpPr>
            <p:cNvPr id="19463" name="Google Shape;949;p24">
              <a:extLst>
                <a:ext uri="{FF2B5EF4-FFF2-40B4-BE49-F238E27FC236}">
                  <a16:creationId xmlns:a16="http://schemas.microsoft.com/office/drawing/2014/main" xmlns="" id="{1E693C81-FB64-42D7-B7EF-29287D1DF899}"/>
                </a:ext>
              </a:extLst>
            </p:cNvPr>
            <p:cNvSpPr txBox="1">
              <a:spLocks noChangeArrowheads="1"/>
            </p:cNvSpPr>
            <p:nvPr/>
          </p:nvSpPr>
          <p:spPr bwMode="auto">
            <a:xfrm>
              <a:off x="3542087" y="852461"/>
              <a:ext cx="5160712" cy="438479"/>
            </a:xfrm>
            <a:prstGeom prst="rect">
              <a:avLst/>
            </a:prstGeom>
            <a:noFill/>
            <a:ln w="19050">
              <a:no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solidFill>
                    <a:srgbClr val="000000"/>
                  </a:solidFill>
                  <a:latin typeface="+mn-lt"/>
                  <a:sym typeface="Fira Sans Condensed" panose="020B0603050000020004" pitchFamily="34" charset="0"/>
                </a:rPr>
                <a:t>ВАЖНО</a:t>
              </a:r>
            </a:p>
          </p:txBody>
        </p:sp>
      </p:grpSp>
      <p:grpSp>
        <p:nvGrpSpPr>
          <p:cNvPr id="18436" name="Google Shape;947;p24">
            <a:extLst>
              <a:ext uri="{FF2B5EF4-FFF2-40B4-BE49-F238E27FC236}">
                <a16:creationId xmlns:a16="http://schemas.microsoft.com/office/drawing/2014/main" xmlns="" id="{19294943-6CF5-46E1-96C2-9CDCAB45A1CF}"/>
              </a:ext>
            </a:extLst>
          </p:cNvPr>
          <p:cNvGrpSpPr>
            <a:grpSpLocks/>
          </p:cNvGrpSpPr>
          <p:nvPr/>
        </p:nvGrpSpPr>
        <p:grpSpPr bwMode="auto">
          <a:xfrm>
            <a:off x="820738" y="5268913"/>
            <a:ext cx="5245100" cy="982662"/>
            <a:chOff x="3451603" y="768967"/>
            <a:chExt cx="5244647" cy="983608"/>
          </a:xfrm>
        </p:grpSpPr>
        <p:sp>
          <p:nvSpPr>
            <p:cNvPr id="19460" name="Google Shape;948;p24">
              <a:extLst>
                <a:ext uri="{FF2B5EF4-FFF2-40B4-BE49-F238E27FC236}">
                  <a16:creationId xmlns:a16="http://schemas.microsoft.com/office/drawing/2014/main" xmlns="" id="{6A0E6820-24A9-49F7-A0EB-32A1BA275031}"/>
                </a:ext>
              </a:extLst>
            </p:cNvPr>
            <p:cNvSpPr txBox="1">
              <a:spLocks noChangeArrowheads="1"/>
            </p:cNvSpPr>
            <p:nvPr/>
          </p:nvSpPr>
          <p:spPr bwMode="auto">
            <a:xfrm>
              <a:off x="3451603" y="1188470"/>
              <a:ext cx="5160516" cy="56410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solidFill>
                    <a:srgbClr val="000000"/>
                  </a:solidFill>
                  <a:latin typeface="+mn-lt"/>
                  <a:ea typeface="Roboto" panose="02000000000000000000" pitchFamily="2" charset="0"/>
                  <a:cs typeface="Times New Roman" panose="02020603050405020304" pitchFamily="18" charset="0"/>
                  <a:sym typeface="Roboto" panose="02000000000000000000" pitchFamily="2" charset="0"/>
                </a:rPr>
                <a:t>Образовательная организация должна принять такое решение не позднее </a:t>
              </a:r>
              <a:r>
                <a:rPr lang="ru-RU" altLang="ru-RU" sz="1800" b="1" dirty="0">
                  <a:solidFill>
                    <a:srgbClr val="FF0000"/>
                  </a:solidFill>
                  <a:latin typeface="+mn-lt"/>
                  <a:ea typeface="Roboto" panose="02000000000000000000" pitchFamily="2" charset="0"/>
                  <a:cs typeface="Times New Roman" panose="02020603050405020304" pitchFamily="18" charset="0"/>
                  <a:sym typeface="Roboto" panose="02000000000000000000" pitchFamily="2" charset="0"/>
                </a:rPr>
                <a:t>1 апреля 2022 года</a:t>
              </a:r>
            </a:p>
          </p:txBody>
        </p:sp>
        <p:sp>
          <p:nvSpPr>
            <p:cNvPr id="19461" name="Google Shape;949;p24">
              <a:extLst>
                <a:ext uri="{FF2B5EF4-FFF2-40B4-BE49-F238E27FC236}">
                  <a16:creationId xmlns:a16="http://schemas.microsoft.com/office/drawing/2014/main" xmlns="" id="{54098FE0-6D62-495C-8FA7-822CA4054312}"/>
                </a:ext>
              </a:extLst>
            </p:cNvPr>
            <p:cNvSpPr txBox="1">
              <a:spLocks noChangeArrowheads="1"/>
            </p:cNvSpPr>
            <p:nvPr/>
          </p:nvSpPr>
          <p:spPr bwMode="auto">
            <a:xfrm>
              <a:off x="3535733" y="768967"/>
              <a:ext cx="5160517" cy="438572"/>
            </a:xfrm>
            <a:prstGeom prst="rect">
              <a:avLst/>
            </a:prstGeom>
            <a:noFill/>
            <a:ln w="19050">
              <a:no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solidFill>
                    <a:srgbClr val="000000"/>
                  </a:solidFill>
                  <a:latin typeface="+mn-lt"/>
                  <a:sym typeface="Fira Sans Condensed" panose="020B0603050000020004" pitchFamily="34" charset="0"/>
                </a:rPr>
                <a:t>СРОКИ</a:t>
              </a:r>
            </a:p>
          </p:txBody>
        </p:sp>
      </p:grpSp>
      <p:sp>
        <p:nvSpPr>
          <p:cNvPr id="11" name="Google Shape;939;p29">
            <a:extLst>
              <a:ext uri="{FF2B5EF4-FFF2-40B4-BE49-F238E27FC236}">
                <a16:creationId xmlns:a16="http://schemas.microsoft.com/office/drawing/2014/main" xmlns="" id="{3417C6EB-1166-4C49-84A1-A44A994916D0}"/>
              </a:ext>
            </a:extLst>
          </p:cNvPr>
          <p:cNvSpPr/>
          <p:nvPr/>
        </p:nvSpPr>
        <p:spPr bwMode="auto">
          <a:xfrm flipH="1">
            <a:off x="523875" y="2239963"/>
            <a:ext cx="206375" cy="1074737"/>
          </a:xfrm>
          <a:prstGeom prst="rect">
            <a:avLst/>
          </a:prstGeom>
          <a:solidFill>
            <a:schemeClr val="accent1">
              <a:lumMod val="75000"/>
            </a:schemeClr>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12" name="Google Shape;936;p29">
            <a:extLst>
              <a:ext uri="{FF2B5EF4-FFF2-40B4-BE49-F238E27FC236}">
                <a16:creationId xmlns:a16="http://schemas.microsoft.com/office/drawing/2014/main" xmlns="" id="{3DC15CD4-DCC5-4D65-A4C2-F568FFF9B8BF}"/>
              </a:ext>
            </a:extLst>
          </p:cNvPr>
          <p:cNvSpPr/>
          <p:nvPr/>
        </p:nvSpPr>
        <p:spPr bwMode="auto">
          <a:xfrm>
            <a:off x="522288" y="3865563"/>
            <a:ext cx="207962" cy="1074737"/>
          </a:xfrm>
          <a:prstGeom prst="rect">
            <a:avLst/>
          </a:prstGeom>
          <a:solidFill>
            <a:schemeClr val="accent1"/>
          </a:solidFill>
          <a:ln>
            <a:noFill/>
          </a:ln>
        </p:spPr>
        <p:txBody>
          <a:bodyPr spcFirstLastPara="1" lIns="91425" tIns="91425" rIns="91425" bIns="91425" anchor="ctr"/>
          <a:lstStyle/>
          <a:p>
            <a:pPr>
              <a:spcBef>
                <a:spcPts val="0"/>
              </a:spcBef>
              <a:spcAft>
                <a:spcPts val="0"/>
              </a:spcAft>
              <a:defRPr/>
            </a:pPr>
            <a:endParaRPr dirty="0">
              <a:latin typeface="+mn-lt"/>
            </a:endParaRPr>
          </a:p>
        </p:txBody>
      </p:sp>
      <p:sp>
        <p:nvSpPr>
          <p:cNvPr id="13" name="Google Shape;939;p29">
            <a:extLst>
              <a:ext uri="{FF2B5EF4-FFF2-40B4-BE49-F238E27FC236}">
                <a16:creationId xmlns:a16="http://schemas.microsoft.com/office/drawing/2014/main" xmlns="" id="{48F44658-5D33-470C-8A8C-E59E1A38B22A}"/>
              </a:ext>
            </a:extLst>
          </p:cNvPr>
          <p:cNvSpPr/>
          <p:nvPr/>
        </p:nvSpPr>
        <p:spPr bwMode="auto">
          <a:xfrm flipH="1">
            <a:off x="522288" y="5432425"/>
            <a:ext cx="207962" cy="1074738"/>
          </a:xfrm>
          <a:prstGeom prst="rect">
            <a:avLst/>
          </a:prstGeom>
          <a:solidFill>
            <a:schemeClr val="accent1">
              <a:lumMod val="75000"/>
            </a:schemeClr>
          </a:solidFill>
          <a:ln>
            <a:noFill/>
          </a:ln>
        </p:spPr>
        <p:txBody>
          <a:bodyPr spcFirstLastPara="1" lIns="91425" tIns="91425" rIns="91425" bIns="91425" anchor="ctr"/>
          <a:lstStyle/>
          <a:p>
            <a:pPr>
              <a:spcBef>
                <a:spcPts val="0"/>
              </a:spcBef>
              <a:spcAft>
                <a:spcPts val="0"/>
              </a:spcAft>
              <a:defRPr/>
            </a:pPr>
            <a:endParaRPr>
              <a:latin typeface="+mn-lt"/>
            </a:endParaRPr>
          </a:p>
        </p:txBody>
      </p:sp>
      <p:sp>
        <p:nvSpPr>
          <p:cNvPr id="18440" name="Google Shape;815;p33">
            <a:extLst>
              <a:ext uri="{FF2B5EF4-FFF2-40B4-BE49-F238E27FC236}">
                <a16:creationId xmlns:a16="http://schemas.microsoft.com/office/drawing/2014/main" xmlns="" id="{80FE3D84-B193-4A1A-B867-F1606163BD7D}"/>
              </a:ext>
            </a:extLst>
          </p:cNvPr>
          <p:cNvSpPr>
            <a:spLocks noChangeArrowheads="1"/>
          </p:cNvSpPr>
          <p:nvPr/>
        </p:nvSpPr>
        <p:spPr bwMode="auto">
          <a:xfrm>
            <a:off x="1106488" y="912813"/>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18441" name="Google Shape;818;p33">
            <a:extLst>
              <a:ext uri="{FF2B5EF4-FFF2-40B4-BE49-F238E27FC236}">
                <a16:creationId xmlns:a16="http://schemas.microsoft.com/office/drawing/2014/main" xmlns="" id="{0150CEAF-5F9F-4EEB-8ADE-5121EA1DC319}"/>
              </a:ext>
            </a:extLst>
          </p:cNvPr>
          <p:cNvGrpSpPr>
            <a:grpSpLocks/>
          </p:cNvGrpSpPr>
          <p:nvPr/>
        </p:nvGrpSpPr>
        <p:grpSpPr bwMode="auto">
          <a:xfrm>
            <a:off x="1266825" y="1039813"/>
            <a:ext cx="233363" cy="265112"/>
            <a:chOff x="846218" y="3458333"/>
            <a:chExt cx="343138" cy="364887"/>
          </a:xfrm>
        </p:grpSpPr>
        <p:sp>
          <p:nvSpPr>
            <p:cNvPr id="18443" name="Google Shape;819;p33">
              <a:extLst>
                <a:ext uri="{FF2B5EF4-FFF2-40B4-BE49-F238E27FC236}">
                  <a16:creationId xmlns:a16="http://schemas.microsoft.com/office/drawing/2014/main" xmlns="" id="{BA932F38-9D10-4D46-B9CE-735CC9A2B28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8444" name="Google Shape;820;p33">
              <a:extLst>
                <a:ext uri="{FF2B5EF4-FFF2-40B4-BE49-F238E27FC236}">
                  <a16:creationId xmlns:a16="http://schemas.microsoft.com/office/drawing/2014/main" xmlns="" id="{D38AD0CA-D609-4947-A635-1D408F2E03A6}"/>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8445" name="Google Shape;821;p33">
              <a:extLst>
                <a:ext uri="{FF2B5EF4-FFF2-40B4-BE49-F238E27FC236}">
                  <a16:creationId xmlns:a16="http://schemas.microsoft.com/office/drawing/2014/main" xmlns="" id="{5C89EFC4-8160-45AE-8C6C-FA6478F697DD}"/>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9" name="Google Shape;826;p33">
            <a:extLst>
              <a:ext uri="{FF2B5EF4-FFF2-40B4-BE49-F238E27FC236}">
                <a16:creationId xmlns:a16="http://schemas.microsoft.com/office/drawing/2014/main" xmlns="" id="{4B4090F3-34D9-4367-AAE1-2AABBF2BC2E1}"/>
              </a:ext>
            </a:extLst>
          </p:cNvPr>
          <p:cNvSpPr txBox="1">
            <a:spLocks noChangeArrowheads="1"/>
          </p:cNvSpPr>
          <p:nvPr/>
        </p:nvSpPr>
        <p:spPr bwMode="auto">
          <a:xfrm>
            <a:off x="733425" y="839788"/>
            <a:ext cx="7488238" cy="91757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Последовательность действий </a:t>
            </a:r>
          </a:p>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по введению обновленных ФГОС НОО И ООО</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12634CF9-DB2B-4A2F-A13A-D64ACC8DD1E8}"/>
              </a:ext>
            </a:extLst>
          </p:cNvPr>
          <p:cNvSpPr>
            <a:spLocks noGrp="1"/>
          </p:cNvSpPr>
          <p:nvPr>
            <p:ph type="title"/>
          </p:nvPr>
        </p:nvSpPr>
        <p:spPr>
          <a:xfrm>
            <a:off x="616376" y="1373302"/>
            <a:ext cx="7477125" cy="517525"/>
          </a:xfrm>
        </p:spPr>
        <p:txBody>
          <a:bodyPr/>
          <a:lstStyle/>
          <a:p>
            <a:pPr>
              <a:defRPr/>
            </a:pPr>
            <a:r>
              <a:rPr lang="ru-RU" sz="2000" b="1" dirty="0">
                <a:latin typeface="+mn-lt"/>
              </a:rPr>
              <a:t>СТРУКТУРА РАБОЧЕЙ ПРОГРАММЫ, КУРСА, МОДУЛЯ</a:t>
            </a:r>
          </a:p>
        </p:txBody>
      </p:sp>
      <p:grpSp>
        <p:nvGrpSpPr>
          <p:cNvPr id="6" name="Группа 5">
            <a:extLst>
              <a:ext uri="{FF2B5EF4-FFF2-40B4-BE49-F238E27FC236}">
                <a16:creationId xmlns:a16="http://schemas.microsoft.com/office/drawing/2014/main" xmlns="" id="{E1FDEA07-D40D-496C-9E68-8AEB48D9CC62}"/>
              </a:ext>
            </a:extLst>
          </p:cNvPr>
          <p:cNvGrpSpPr/>
          <p:nvPr/>
        </p:nvGrpSpPr>
        <p:grpSpPr>
          <a:xfrm>
            <a:off x="512165" y="1867583"/>
            <a:ext cx="7685546" cy="3465685"/>
            <a:chOff x="368340" y="1491630"/>
            <a:chExt cx="8401600" cy="2587844"/>
          </a:xfrm>
          <a:noFill/>
        </p:grpSpPr>
        <p:sp>
          <p:nvSpPr>
            <p:cNvPr id="7" name="Скругленный прямоугольник 5">
              <a:extLst>
                <a:ext uri="{FF2B5EF4-FFF2-40B4-BE49-F238E27FC236}">
                  <a16:creationId xmlns:a16="http://schemas.microsoft.com/office/drawing/2014/main" xmlns="" id="{CF62B007-C508-45A1-8226-3F0FD7C1EF79}"/>
                </a:ext>
              </a:extLst>
            </p:cNvPr>
            <p:cNvSpPr/>
            <p:nvPr/>
          </p:nvSpPr>
          <p:spPr>
            <a:xfrm>
              <a:off x="389818" y="1491630"/>
              <a:ext cx="8358648"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b="1" dirty="0"/>
                <a:t>1. Пояснительная записка, включающая: </a:t>
              </a:r>
            </a:p>
          </p:txBody>
        </p:sp>
        <p:sp>
          <p:nvSpPr>
            <p:cNvPr id="8" name="Скругленный прямоугольник 6">
              <a:extLst>
                <a:ext uri="{FF2B5EF4-FFF2-40B4-BE49-F238E27FC236}">
                  <a16:creationId xmlns:a16="http://schemas.microsoft.com/office/drawing/2014/main" xmlns="" id="{8709F7CF-2A71-4BAB-81C2-C5A45E807BFB}"/>
                </a:ext>
              </a:extLst>
            </p:cNvPr>
            <p:cNvSpPr/>
            <p:nvPr/>
          </p:nvSpPr>
          <p:spPr>
            <a:xfrm>
              <a:off x="368340" y="1938449"/>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цели обучения</a:t>
              </a:r>
            </a:p>
          </p:txBody>
        </p:sp>
        <p:sp>
          <p:nvSpPr>
            <p:cNvPr id="10" name="Скругленный прямоугольник 7">
              <a:extLst>
                <a:ext uri="{FF2B5EF4-FFF2-40B4-BE49-F238E27FC236}">
                  <a16:creationId xmlns:a16="http://schemas.microsoft.com/office/drawing/2014/main" xmlns="" id="{41932915-103C-4C36-9345-606894F54D3F}"/>
                </a:ext>
              </a:extLst>
            </p:cNvPr>
            <p:cNvSpPr/>
            <p:nvPr/>
          </p:nvSpPr>
          <p:spPr>
            <a:xfrm>
              <a:off x="3170207" y="1938449"/>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общая характеристика</a:t>
              </a:r>
            </a:p>
          </p:txBody>
        </p:sp>
        <p:sp>
          <p:nvSpPr>
            <p:cNvPr id="11" name="Скругленный прямоугольник 8">
              <a:extLst>
                <a:ext uri="{FF2B5EF4-FFF2-40B4-BE49-F238E27FC236}">
                  <a16:creationId xmlns:a16="http://schemas.microsoft.com/office/drawing/2014/main" xmlns="" id="{0B045226-75E5-41D4-AA67-D9A32531F6FA}"/>
                </a:ext>
              </a:extLst>
            </p:cNvPr>
            <p:cNvSpPr/>
            <p:nvPr/>
          </p:nvSpPr>
          <p:spPr>
            <a:xfrm>
              <a:off x="6003145" y="1938449"/>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место в учебном плане</a:t>
              </a:r>
            </a:p>
          </p:txBody>
        </p:sp>
        <p:sp>
          <p:nvSpPr>
            <p:cNvPr id="12" name="Скругленный прямоугольник 9">
              <a:extLst>
                <a:ext uri="{FF2B5EF4-FFF2-40B4-BE49-F238E27FC236}">
                  <a16:creationId xmlns:a16="http://schemas.microsoft.com/office/drawing/2014/main" xmlns="" id="{8128B59C-5772-4D2E-A5A5-62AA3EB2671B}"/>
                </a:ext>
              </a:extLst>
            </p:cNvPr>
            <p:cNvSpPr/>
            <p:nvPr/>
          </p:nvSpPr>
          <p:spPr>
            <a:xfrm>
              <a:off x="380803" y="2414712"/>
              <a:ext cx="8358646"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b="1" dirty="0"/>
                <a:t>2. Планируемые результаты освоения примерной рабочей программы</a:t>
              </a:r>
            </a:p>
          </p:txBody>
        </p:sp>
        <p:sp>
          <p:nvSpPr>
            <p:cNvPr id="13" name="Скругленный прямоугольник 10">
              <a:extLst>
                <a:ext uri="{FF2B5EF4-FFF2-40B4-BE49-F238E27FC236}">
                  <a16:creationId xmlns:a16="http://schemas.microsoft.com/office/drawing/2014/main" xmlns="" id="{612869C2-CB06-4B46-9B0A-9ACCADF83B65}"/>
                </a:ext>
              </a:extLst>
            </p:cNvPr>
            <p:cNvSpPr/>
            <p:nvPr/>
          </p:nvSpPr>
          <p:spPr>
            <a:xfrm>
              <a:off x="368340" y="2861531"/>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личностные</a:t>
              </a:r>
            </a:p>
          </p:txBody>
        </p:sp>
        <p:sp>
          <p:nvSpPr>
            <p:cNvPr id="14" name="Скругленный прямоугольник 11">
              <a:extLst>
                <a:ext uri="{FF2B5EF4-FFF2-40B4-BE49-F238E27FC236}">
                  <a16:creationId xmlns:a16="http://schemas.microsoft.com/office/drawing/2014/main" xmlns="" id="{60298F7F-5693-4C72-ACA1-7AEE79F26FD1}"/>
                </a:ext>
              </a:extLst>
            </p:cNvPr>
            <p:cNvSpPr/>
            <p:nvPr/>
          </p:nvSpPr>
          <p:spPr>
            <a:xfrm>
              <a:off x="6033636" y="2877747"/>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a:t>предметные</a:t>
              </a:r>
            </a:p>
            <a:p>
              <a:pPr algn="ctr">
                <a:defRPr/>
              </a:pPr>
              <a:r>
                <a:rPr lang="ru-RU" dirty="0"/>
                <a:t> (по годам обучения)</a:t>
              </a:r>
            </a:p>
          </p:txBody>
        </p:sp>
        <p:sp>
          <p:nvSpPr>
            <p:cNvPr id="15" name="Скругленный прямоугольник 12">
              <a:extLst>
                <a:ext uri="{FF2B5EF4-FFF2-40B4-BE49-F238E27FC236}">
                  <a16:creationId xmlns:a16="http://schemas.microsoft.com/office/drawing/2014/main" xmlns="" id="{A6639DD0-FB1D-41BB-9290-C142513F3B92}"/>
                </a:ext>
              </a:extLst>
            </p:cNvPr>
            <p:cNvSpPr/>
            <p:nvPr/>
          </p:nvSpPr>
          <p:spPr>
            <a:xfrm>
              <a:off x="3200988" y="2849477"/>
              <a:ext cx="2736304" cy="373742"/>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dirty="0" err="1"/>
                <a:t>метапредметные</a:t>
              </a:r>
              <a:endParaRPr lang="ru-RU" dirty="0"/>
            </a:p>
          </p:txBody>
        </p:sp>
        <p:sp>
          <p:nvSpPr>
            <p:cNvPr id="16" name="Скругленный прямоугольник 13">
              <a:extLst>
                <a:ext uri="{FF2B5EF4-FFF2-40B4-BE49-F238E27FC236}">
                  <a16:creationId xmlns:a16="http://schemas.microsoft.com/office/drawing/2014/main" xmlns="" id="{6071F8CF-F237-417B-BA4F-F05DA1435DFE}"/>
                </a:ext>
              </a:extLst>
            </p:cNvPr>
            <p:cNvSpPr/>
            <p:nvPr/>
          </p:nvSpPr>
          <p:spPr>
            <a:xfrm>
              <a:off x="389817" y="3363838"/>
              <a:ext cx="8358646" cy="302568"/>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ru-RU" b="1" dirty="0"/>
                <a:t>3. Содержание учебных предметов по годам обучения</a:t>
              </a:r>
            </a:p>
          </p:txBody>
        </p:sp>
        <p:sp>
          <p:nvSpPr>
            <p:cNvPr id="17" name="Скругленный прямоугольник 14">
              <a:extLst>
                <a:ext uri="{FF2B5EF4-FFF2-40B4-BE49-F238E27FC236}">
                  <a16:creationId xmlns:a16="http://schemas.microsoft.com/office/drawing/2014/main" xmlns="" id="{F068DD78-577E-476B-B72C-3DEB1BD3E27E}"/>
                </a:ext>
              </a:extLst>
            </p:cNvPr>
            <p:cNvSpPr/>
            <p:nvPr/>
          </p:nvSpPr>
          <p:spPr>
            <a:xfrm>
              <a:off x="389817" y="3784613"/>
              <a:ext cx="8358646" cy="294861"/>
            </a:xfrm>
            <a:prstGeom prst="roundRect">
              <a:avLst/>
            </a:prstGeom>
            <a:grp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a:spcAft>
                  <a:spcPts val="1200"/>
                </a:spcAft>
                <a:defRPr/>
              </a:pPr>
              <a:r>
                <a:rPr lang="ru-RU" b="1" dirty="0"/>
                <a:t>4. Тематическое планирование.</a:t>
              </a:r>
            </a:p>
          </p:txBody>
        </p:sp>
      </p:grpSp>
      <p:sp>
        <p:nvSpPr>
          <p:cNvPr id="23" name="Google Shape;49;p15">
            <a:extLst>
              <a:ext uri="{FF2B5EF4-FFF2-40B4-BE49-F238E27FC236}">
                <a16:creationId xmlns:a16="http://schemas.microsoft.com/office/drawing/2014/main" xmlns="" id="{2BE8E408-D3FF-4976-984F-1FA2BC26AD06}"/>
              </a:ext>
            </a:extLst>
          </p:cNvPr>
          <p:cNvSpPr txBox="1">
            <a:spLocks/>
          </p:cNvSpPr>
          <p:nvPr/>
        </p:nvSpPr>
        <p:spPr bwMode="auto">
          <a:xfrm>
            <a:off x="941239" y="352842"/>
            <a:ext cx="7152262" cy="1084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29" name="Google Shape;815;p33">
            <a:extLst>
              <a:ext uri="{FF2B5EF4-FFF2-40B4-BE49-F238E27FC236}">
                <a16:creationId xmlns:a16="http://schemas.microsoft.com/office/drawing/2014/main" xmlns="" id="{C051BF49-430A-47CD-B86A-4E2DFECD3495}"/>
              </a:ext>
            </a:extLst>
          </p:cNvPr>
          <p:cNvSpPr>
            <a:spLocks noChangeArrowheads="1"/>
          </p:cNvSpPr>
          <p:nvPr/>
        </p:nvSpPr>
        <p:spPr bwMode="auto">
          <a:xfrm>
            <a:off x="1603375" y="580749"/>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30" name="Google Shape;818;p33">
            <a:extLst>
              <a:ext uri="{FF2B5EF4-FFF2-40B4-BE49-F238E27FC236}">
                <a16:creationId xmlns:a16="http://schemas.microsoft.com/office/drawing/2014/main" xmlns="" id="{453EB1D5-034F-4E09-A0A4-36933F623EE9}"/>
              </a:ext>
            </a:extLst>
          </p:cNvPr>
          <p:cNvGrpSpPr>
            <a:grpSpLocks/>
          </p:cNvGrpSpPr>
          <p:nvPr/>
        </p:nvGrpSpPr>
        <p:grpSpPr bwMode="auto">
          <a:xfrm>
            <a:off x="1763713" y="663299"/>
            <a:ext cx="233362" cy="265113"/>
            <a:chOff x="846218" y="3458333"/>
            <a:chExt cx="343138" cy="364887"/>
          </a:xfrm>
        </p:grpSpPr>
        <p:sp>
          <p:nvSpPr>
            <p:cNvPr id="31" name="Google Shape;819;p33">
              <a:extLst>
                <a:ext uri="{FF2B5EF4-FFF2-40B4-BE49-F238E27FC236}">
                  <a16:creationId xmlns:a16="http://schemas.microsoft.com/office/drawing/2014/main" xmlns="" id="{FA7B005C-7A56-43FB-A488-5D3B77426E9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2" name="Google Shape;820;p33">
              <a:extLst>
                <a:ext uri="{FF2B5EF4-FFF2-40B4-BE49-F238E27FC236}">
                  <a16:creationId xmlns:a16="http://schemas.microsoft.com/office/drawing/2014/main" xmlns="" id="{0C4303D0-AB87-4BAD-9C31-62C32471BC3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33" name="Google Shape;821;p33">
              <a:extLst>
                <a:ext uri="{FF2B5EF4-FFF2-40B4-BE49-F238E27FC236}">
                  <a16:creationId xmlns:a16="http://schemas.microsoft.com/office/drawing/2014/main" xmlns="" id="{BD90B050-6B23-49FF-B729-9A44F022C616}"/>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pic>
        <p:nvPicPr>
          <p:cNvPr id="34" name="Рисунок 6">
            <a:extLst>
              <a:ext uri="{FF2B5EF4-FFF2-40B4-BE49-F238E27FC236}">
                <a16:creationId xmlns:a16="http://schemas.microsoft.com/office/drawing/2014/main" xmlns="" id="{AABD107C-4147-4A83-AD48-1BF0AD0A3F6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7005" y="5658329"/>
            <a:ext cx="1994194" cy="1078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3" name="Picture 5">
            <a:extLst>
              <a:ext uri="{FF2B5EF4-FFF2-40B4-BE49-F238E27FC236}">
                <a16:creationId xmlns:a16="http://schemas.microsoft.com/office/drawing/2014/main" xmlns="" id="{D819AFC8-5F6D-4966-BAFA-74C897FFE90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32418" y="5401154"/>
            <a:ext cx="571500" cy="5143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a:extLst>
              <a:ext uri="{FF2B5EF4-FFF2-40B4-BE49-F238E27FC236}">
                <a16:creationId xmlns:a16="http://schemas.microsoft.com/office/drawing/2014/main" xmlns="" id="{07DD76BB-86DC-4990-8D63-AF78101C1DED}"/>
              </a:ext>
            </a:extLst>
          </p:cNvPr>
          <p:cNvPicPr>
            <a:picLocks noChangeAspect="1"/>
          </p:cNvPicPr>
          <p:nvPr/>
        </p:nvPicPr>
        <p:blipFill>
          <a:blip r:embed="rId5" cstate="print"/>
          <a:stretch>
            <a:fillRect/>
          </a:stretch>
        </p:blipFill>
        <p:spPr>
          <a:xfrm>
            <a:off x="3892792" y="5627611"/>
            <a:ext cx="2094613" cy="1100425"/>
          </a:xfrm>
          <a:prstGeom prst="rect">
            <a:avLst/>
          </a:prstGeom>
        </p:spPr>
      </p:pic>
      <p:pic>
        <p:nvPicPr>
          <p:cNvPr id="38" name="Picture 5">
            <a:extLst>
              <a:ext uri="{FF2B5EF4-FFF2-40B4-BE49-F238E27FC236}">
                <a16:creationId xmlns:a16="http://schemas.microsoft.com/office/drawing/2014/main" xmlns="" id="{056304BD-EB05-4691-9315-9B05774B1AF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546" y="5441982"/>
            <a:ext cx="571500" cy="5143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960885" y="447607"/>
            <a:ext cx="7152262" cy="1084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1623021" y="675514"/>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1783359" y="758064"/>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2" name="TextBox 11">
            <a:extLst>
              <a:ext uri="{FF2B5EF4-FFF2-40B4-BE49-F238E27FC236}">
                <a16:creationId xmlns:a16="http://schemas.microsoft.com/office/drawing/2014/main" xmlns="" id="{98AB37A2-1B90-44F6-81A6-724D9361C945}"/>
              </a:ext>
            </a:extLst>
          </p:cNvPr>
          <p:cNvSpPr txBox="1"/>
          <p:nvPr/>
        </p:nvSpPr>
        <p:spPr>
          <a:xfrm>
            <a:off x="436442" y="1876455"/>
            <a:ext cx="7676706" cy="1846659"/>
          </a:xfrm>
          <a:prstGeom prst="rect">
            <a:avLst/>
          </a:prstGeom>
          <a:noFill/>
        </p:spPr>
        <p:txBody>
          <a:bodyPr wrap="square">
            <a:spAutoFit/>
          </a:bodyPr>
          <a:lstStyle/>
          <a:p>
            <a:r>
              <a:rPr lang="ru-RU" sz="2400" b="1" dirty="0">
                <a:latin typeface="+mn-lt"/>
                <a:ea typeface="Times New Roman" panose="02020603050405020304" pitchFamily="18" charset="0"/>
              </a:rPr>
              <a:t>Обязательные элементы</a:t>
            </a:r>
            <a:r>
              <a:rPr lang="ru-RU" sz="2400" b="1" dirty="0">
                <a:effectLst/>
                <a:latin typeface="+mn-lt"/>
                <a:ea typeface="Times New Roman" panose="02020603050405020304" pitchFamily="18" charset="0"/>
              </a:rPr>
              <a:t> </a:t>
            </a:r>
            <a:r>
              <a:rPr lang="ru-RU" sz="2400" b="1" dirty="0">
                <a:latin typeface="+mn-lt"/>
                <a:ea typeface="Times New Roman" panose="02020603050405020304" pitchFamily="18" charset="0"/>
              </a:rPr>
              <a:t>т</a:t>
            </a:r>
            <a:r>
              <a:rPr lang="ru-RU" sz="2400" b="1" dirty="0">
                <a:effectLst/>
                <a:latin typeface="+mn-lt"/>
                <a:ea typeface="Times New Roman" panose="02020603050405020304" pitchFamily="18" charset="0"/>
              </a:rPr>
              <a:t>ематического планирования</a:t>
            </a:r>
          </a:p>
          <a:p>
            <a:pPr marL="342900" indent="-342900">
              <a:buAutoNum type="arabicParenR"/>
            </a:pPr>
            <a:r>
              <a:rPr lang="ru-RU" sz="1800" dirty="0">
                <a:effectLst/>
                <a:latin typeface="+mn-lt"/>
                <a:ea typeface="Times New Roman" panose="02020603050405020304" pitchFamily="18" charset="0"/>
              </a:rPr>
              <a:t>перечень тем, планируемых для освоения учениками;</a:t>
            </a:r>
          </a:p>
          <a:p>
            <a:pPr marL="342900" indent="-342900">
              <a:buAutoNum type="arabicParenR"/>
            </a:pPr>
            <a:r>
              <a:rPr lang="ru-RU" sz="1800" dirty="0">
                <a:effectLst/>
                <a:latin typeface="+mn-lt"/>
                <a:ea typeface="Times New Roman" panose="02020603050405020304" pitchFamily="18" charset="0"/>
              </a:rPr>
              <a:t>количество академических часов, отводимых на освоение каждой темы; </a:t>
            </a:r>
          </a:p>
          <a:p>
            <a:pPr marL="342900" indent="-342900">
              <a:buAutoNum type="arabicParenR"/>
            </a:pPr>
            <a:r>
              <a:rPr lang="ru-RU" dirty="0"/>
              <a:t>информация об электронных или цифровых учебно-методических материалах, которые можно использовать при изучении каждой темы </a:t>
            </a:r>
            <a:r>
              <a:rPr lang="ru-RU" sz="1800" dirty="0">
                <a:effectLst/>
                <a:latin typeface="+mn-lt"/>
                <a:ea typeface="Times New Roman" panose="02020603050405020304" pitchFamily="18" charset="0"/>
              </a:rPr>
              <a:t>(</a:t>
            </a:r>
            <a:r>
              <a:rPr lang="ru-RU" sz="1800" u="sng" dirty="0">
                <a:effectLst/>
                <a:latin typeface="+mn-lt"/>
                <a:ea typeface="Times New Roman" panose="02020603050405020304" pitchFamily="18" charset="0"/>
              </a:rPr>
              <a:t>п. 31.1 ФГОС НОО</a:t>
            </a:r>
            <a:r>
              <a:rPr lang="ru-RU" sz="1800" dirty="0">
                <a:effectLst/>
                <a:latin typeface="+mn-lt"/>
                <a:ea typeface="Times New Roman" panose="02020603050405020304" pitchFamily="18" charset="0"/>
              </a:rPr>
              <a:t>, </a:t>
            </a:r>
            <a:r>
              <a:rPr lang="ru-RU" sz="1800" u="sng" dirty="0">
                <a:effectLst/>
                <a:latin typeface="+mn-lt"/>
                <a:ea typeface="Times New Roman" panose="02020603050405020304" pitchFamily="18" charset="0"/>
              </a:rPr>
              <a:t>п. 32.1 ФГОС ООО</a:t>
            </a:r>
            <a:r>
              <a:rPr lang="ru-RU" sz="1800" dirty="0">
                <a:effectLst/>
                <a:latin typeface="+mn-lt"/>
                <a:ea typeface="Times New Roman" panose="02020603050405020304" pitchFamily="18" charset="0"/>
              </a:rPr>
              <a:t>).</a:t>
            </a:r>
          </a:p>
        </p:txBody>
      </p:sp>
      <p:sp>
        <p:nvSpPr>
          <p:cNvPr id="19" name="TextBox 18">
            <a:extLst>
              <a:ext uri="{FF2B5EF4-FFF2-40B4-BE49-F238E27FC236}">
                <a16:creationId xmlns:a16="http://schemas.microsoft.com/office/drawing/2014/main" xmlns="" id="{DBBF44A8-75C8-4182-8CE3-449AC63C2FC5}"/>
              </a:ext>
            </a:extLst>
          </p:cNvPr>
          <p:cNvSpPr txBox="1"/>
          <p:nvPr/>
        </p:nvSpPr>
        <p:spPr>
          <a:xfrm>
            <a:off x="595930" y="4347245"/>
            <a:ext cx="7357730" cy="2382704"/>
          </a:xfrm>
          <a:prstGeom prst="rect">
            <a:avLst/>
          </a:prstGeom>
          <a:noFill/>
        </p:spPr>
        <p:txBody>
          <a:bodyPr wrap="square">
            <a:spAutoFit/>
          </a:bodyPr>
          <a:lstStyle/>
          <a:p>
            <a:r>
              <a:rPr lang="ru-RU" sz="2000" b="1" dirty="0">
                <a:effectLst/>
                <a:latin typeface="+mn-lt"/>
                <a:ea typeface="Times New Roman" panose="02020603050405020304" pitchFamily="18" charset="0"/>
              </a:rPr>
              <a:t>Электронные учебно-методические материалы</a:t>
            </a:r>
            <a:r>
              <a:rPr lang="ru-RU" sz="1800" dirty="0">
                <a:effectLst/>
                <a:latin typeface="+mn-lt"/>
                <a:ea typeface="Times New Roman" panose="02020603050405020304" pitchFamily="18" charset="0"/>
              </a:rPr>
              <a:t>:</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мультимедийные программы;</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электронные учебники и задачники;</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электронные библиотеки;</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виртуальные лаборатории;</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игровые программы;</a:t>
            </a:r>
          </a:p>
          <a:p>
            <a:pPr marL="180975" lvl="0" indent="-180975">
              <a:spcAft>
                <a:spcPts val="515"/>
              </a:spcAft>
              <a:buSzPts val="1000"/>
              <a:buFont typeface="Symbol" panose="05050102010706020507" pitchFamily="18" charset="2"/>
              <a:buChar char=""/>
              <a:tabLst>
                <a:tab pos="457200" algn="l"/>
              </a:tabLst>
            </a:pPr>
            <a:r>
              <a:rPr lang="ru-RU" sz="1800" dirty="0">
                <a:effectLst/>
                <a:latin typeface="+mn-lt"/>
                <a:ea typeface="Times New Roman" panose="02020603050405020304" pitchFamily="18" charset="0"/>
              </a:rPr>
              <a:t>коллекции цифровых образовательных ресурсов.</a:t>
            </a:r>
          </a:p>
        </p:txBody>
      </p:sp>
      <p:sp>
        <p:nvSpPr>
          <p:cNvPr id="20" name="Стрелка: вниз 19">
            <a:extLst>
              <a:ext uri="{FF2B5EF4-FFF2-40B4-BE49-F238E27FC236}">
                <a16:creationId xmlns:a16="http://schemas.microsoft.com/office/drawing/2014/main" xmlns="" id="{4DEAECE1-4485-4D27-8853-9812AAF2027A}"/>
              </a:ext>
            </a:extLst>
          </p:cNvPr>
          <p:cNvSpPr/>
          <p:nvPr/>
        </p:nvSpPr>
        <p:spPr>
          <a:xfrm>
            <a:off x="4111282" y="3848648"/>
            <a:ext cx="327025" cy="373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2613603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960885" y="447607"/>
            <a:ext cx="7152262" cy="1084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1623021" y="675514"/>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1783359" y="758064"/>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graphicFrame>
        <p:nvGraphicFramePr>
          <p:cNvPr id="15" name="Таблица 14">
            <a:extLst>
              <a:ext uri="{FF2B5EF4-FFF2-40B4-BE49-F238E27FC236}">
                <a16:creationId xmlns:a16="http://schemas.microsoft.com/office/drawing/2014/main" xmlns="" id="{2F609703-F129-4E8E-BDFA-9EDDC2FA3A2B}"/>
              </a:ext>
            </a:extLst>
          </p:cNvPr>
          <p:cNvGraphicFramePr>
            <a:graphicFrameLocks noGrp="1"/>
          </p:cNvGraphicFramePr>
          <p:nvPr>
            <p:extLst>
              <p:ext uri="{D42A27DB-BD31-4B8C-83A1-F6EECF244321}">
                <p14:modId xmlns:p14="http://schemas.microsoft.com/office/powerpoint/2010/main" xmlns="" val="1602350415"/>
              </p:ext>
            </p:extLst>
          </p:nvPr>
        </p:nvGraphicFramePr>
        <p:xfrm>
          <a:off x="308848" y="2607902"/>
          <a:ext cx="7804299" cy="2941320"/>
        </p:xfrm>
        <a:graphic>
          <a:graphicData uri="http://schemas.openxmlformats.org/drawingml/2006/table">
            <a:tbl>
              <a:tblPr firstRow="1" firstCol="1" bandRow="1">
                <a:tableStyleId>{5C22544A-7EE6-4342-B048-85BDC9FD1C3A}</a:tableStyleId>
              </a:tblPr>
              <a:tblGrid>
                <a:gridCol w="655561">
                  <a:extLst>
                    <a:ext uri="{9D8B030D-6E8A-4147-A177-3AD203B41FA5}">
                      <a16:colId xmlns:a16="http://schemas.microsoft.com/office/drawing/2014/main" xmlns="" val="2430388651"/>
                    </a:ext>
                  </a:extLst>
                </a:gridCol>
                <a:gridCol w="2904760">
                  <a:extLst>
                    <a:ext uri="{9D8B030D-6E8A-4147-A177-3AD203B41FA5}">
                      <a16:colId xmlns:a16="http://schemas.microsoft.com/office/drawing/2014/main" xmlns="" val="1529848914"/>
                    </a:ext>
                  </a:extLst>
                </a:gridCol>
                <a:gridCol w="1607686">
                  <a:extLst>
                    <a:ext uri="{9D8B030D-6E8A-4147-A177-3AD203B41FA5}">
                      <a16:colId xmlns:a16="http://schemas.microsoft.com/office/drawing/2014/main" xmlns="" val="839770008"/>
                    </a:ext>
                  </a:extLst>
                </a:gridCol>
                <a:gridCol w="2636292">
                  <a:extLst>
                    <a:ext uri="{9D8B030D-6E8A-4147-A177-3AD203B41FA5}">
                      <a16:colId xmlns:a16="http://schemas.microsoft.com/office/drawing/2014/main" xmlns="" val="1287681796"/>
                    </a:ext>
                  </a:extLst>
                </a:gridCol>
              </a:tblGrid>
              <a:tr h="0">
                <a:tc>
                  <a:txBody>
                    <a:bodyPr/>
                    <a:lstStyle/>
                    <a:p>
                      <a:pPr algn="ctr"/>
                      <a:r>
                        <a:rPr lang="ru-RU" sz="1400">
                          <a:solidFill>
                            <a:schemeClr val="tx1"/>
                          </a:solidFill>
                          <a:effectLst/>
                        </a:rPr>
                        <a:t>№ п/п</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Тема/раздел</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Количество часов, отводимых на освоение темы</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a:solidFill>
                            <a:schemeClr val="tx1"/>
                          </a:solidFill>
                          <a:effectLst/>
                        </a:rPr>
                        <a:t>Электронные учебно-методические материалы</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6906530"/>
                  </a:ext>
                </a:extLst>
              </a:tr>
              <a:tr h="0">
                <a:tc>
                  <a:txBody>
                    <a:bodyPr/>
                    <a:lstStyle/>
                    <a:p>
                      <a:pPr algn="ctr"/>
                      <a:r>
                        <a:rPr lang="ru-RU" sz="1400">
                          <a:solidFill>
                            <a:schemeClr val="tx1"/>
                          </a:solidFill>
                          <a:effectLst/>
                        </a:rPr>
                        <a:t>1</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effectLst/>
                        </a:rPr>
                        <a:t>Повторение изученного в 6-м классе. Множество рациональных чисел. Сравнение рациональных чисел. Числовые выражения</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1</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effectLst/>
                        </a:rPr>
                        <a:t>Электронные учебник и задачник</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1235206"/>
                  </a:ext>
                </a:extLst>
              </a:tr>
              <a:tr h="0">
                <a:tc>
                  <a:txBody>
                    <a:bodyPr/>
                    <a:lstStyle/>
                    <a:p>
                      <a:pPr algn="ctr"/>
                      <a:r>
                        <a:rPr lang="ru-RU" sz="1400">
                          <a:solidFill>
                            <a:schemeClr val="tx1"/>
                          </a:solidFill>
                          <a:effectLst/>
                        </a:rPr>
                        <a:t>2</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a:solidFill>
                            <a:schemeClr val="tx1"/>
                          </a:solidFill>
                          <a:effectLst/>
                        </a:rPr>
                        <a:t>Способы решения числовых выражений</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1</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a:solidFill>
                            <a:schemeClr val="tx1"/>
                          </a:solidFill>
                          <a:effectLst/>
                        </a:rPr>
                        <a:t>Электронные учебник и задачник</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1633658"/>
                  </a:ext>
                </a:extLst>
              </a:tr>
              <a:tr h="0">
                <a:tc>
                  <a:txBody>
                    <a:bodyPr/>
                    <a:lstStyle/>
                    <a:p>
                      <a:pPr algn="ctr"/>
                      <a:r>
                        <a:rPr lang="ru-RU" sz="1400">
                          <a:solidFill>
                            <a:schemeClr val="tx1"/>
                          </a:solidFill>
                          <a:effectLst/>
                        </a:rPr>
                        <a:t>3</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a:solidFill>
                            <a:schemeClr val="tx1"/>
                          </a:solidFill>
                          <a:effectLst/>
                        </a:rPr>
                        <a:t>Повторение. Понятие уравнения и корня уравнения. Решение уравнений</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1</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effectLst/>
                        </a:rPr>
                        <a:t>Электронные учебник и задачник.</a:t>
                      </a:r>
                    </a:p>
                    <a:p>
                      <a:r>
                        <a:rPr lang="ru-RU" sz="1400" dirty="0">
                          <a:solidFill>
                            <a:schemeClr val="tx1"/>
                          </a:solidFill>
                          <a:effectLst/>
                        </a:rPr>
                        <a:t>Интерактивный урок РЭШ</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17889773"/>
                  </a:ext>
                </a:extLst>
              </a:tr>
            </a:tbl>
          </a:graphicData>
        </a:graphic>
      </p:graphicFrame>
      <p:sp>
        <p:nvSpPr>
          <p:cNvPr id="16" name="Rectangle 1">
            <a:extLst>
              <a:ext uri="{FF2B5EF4-FFF2-40B4-BE49-F238E27FC236}">
                <a16:creationId xmlns:a16="http://schemas.microsoft.com/office/drawing/2014/main" xmlns="" id="{913D82B0-7C77-4521-BC55-10DD9B609902}"/>
              </a:ext>
            </a:extLst>
          </p:cNvPr>
          <p:cNvSpPr>
            <a:spLocks noChangeArrowheads="1"/>
          </p:cNvSpPr>
          <p:nvPr/>
        </p:nvSpPr>
        <p:spPr bwMode="auto">
          <a:xfrm>
            <a:off x="308849" y="2082453"/>
            <a:ext cx="780429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Тематическое планирование по учебному курсу «Алгебра», 7-ой класс</a:t>
            </a:r>
            <a:endParaRPr kumimoji="0" lang="ru-RU" altLang="ru-RU"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7CB436B-2396-4F82-AFBF-4DA77FD42036}"/>
              </a:ext>
            </a:extLst>
          </p:cNvPr>
          <p:cNvSpPr txBox="1"/>
          <p:nvPr/>
        </p:nvSpPr>
        <p:spPr>
          <a:xfrm>
            <a:off x="388871" y="1558698"/>
            <a:ext cx="1435440"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Пример</a:t>
            </a:r>
          </a:p>
        </p:txBody>
      </p:sp>
    </p:spTree>
    <p:extLst>
      <p:ext uri="{BB962C8B-B14F-4D97-AF65-F5344CB8AC3E}">
        <p14:creationId xmlns:p14="http://schemas.microsoft.com/office/powerpoint/2010/main" xmlns="" val="3813432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960885" y="447607"/>
            <a:ext cx="7152262" cy="1084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1623021" y="675514"/>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1783359" y="758064"/>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8" name="TextBox 17">
            <a:extLst>
              <a:ext uri="{FF2B5EF4-FFF2-40B4-BE49-F238E27FC236}">
                <a16:creationId xmlns:a16="http://schemas.microsoft.com/office/drawing/2014/main" xmlns="" id="{37CB436B-2396-4F82-AFBF-4DA77FD42036}"/>
              </a:ext>
            </a:extLst>
          </p:cNvPr>
          <p:cNvSpPr txBox="1"/>
          <p:nvPr/>
        </p:nvSpPr>
        <p:spPr>
          <a:xfrm rot="19291346">
            <a:off x="7014460" y="5756707"/>
            <a:ext cx="1435440"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Пример</a:t>
            </a:r>
            <a:endParaRPr kumimoji="0" lang="ru-RU" altLang="ru-RU" sz="1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xmlns="" id="{991A8159-9893-4BF9-BF50-45545E8E1FF7}"/>
              </a:ext>
            </a:extLst>
          </p:cNvPr>
          <p:cNvSpPr txBox="1"/>
          <p:nvPr/>
        </p:nvSpPr>
        <p:spPr>
          <a:xfrm>
            <a:off x="1209328" y="1770674"/>
            <a:ext cx="6794710" cy="646331"/>
          </a:xfrm>
          <a:prstGeom prst="rect">
            <a:avLst/>
          </a:prstGeom>
          <a:noFill/>
        </p:spPr>
        <p:txBody>
          <a:bodyPr wrap="square">
            <a:spAutoFit/>
          </a:bodyPr>
          <a:lstStyle/>
          <a:p>
            <a:pPr algn="ctr"/>
            <a:r>
              <a:rPr lang="ru-RU" b="1" dirty="0"/>
              <a:t>Способы учесть рабочую программу воспитания в рабочих программах учебных предметов, курсов, модулей</a:t>
            </a:r>
          </a:p>
        </p:txBody>
      </p:sp>
      <p:sp>
        <p:nvSpPr>
          <p:cNvPr id="14" name="TextBox 13">
            <a:extLst>
              <a:ext uri="{FF2B5EF4-FFF2-40B4-BE49-F238E27FC236}">
                <a16:creationId xmlns:a16="http://schemas.microsoft.com/office/drawing/2014/main" xmlns="" id="{622FFD12-3767-417F-8F4B-28CE9255249E}"/>
              </a:ext>
            </a:extLst>
          </p:cNvPr>
          <p:cNvSpPr txBox="1"/>
          <p:nvPr/>
        </p:nvSpPr>
        <p:spPr>
          <a:xfrm>
            <a:off x="1623021" y="2505670"/>
            <a:ext cx="6264934" cy="646331"/>
          </a:xfrm>
          <a:prstGeom prst="rect">
            <a:avLst/>
          </a:prstGeom>
          <a:noFill/>
        </p:spPr>
        <p:txBody>
          <a:bodyPr wrap="square">
            <a:spAutoFit/>
          </a:bodyPr>
          <a:lstStyle/>
          <a:p>
            <a:r>
              <a:rPr lang="ru-RU" dirty="0"/>
              <a:t>Указать формы учета рабочей программы воспитания в пояснительной записке к рабочей программе</a:t>
            </a:r>
          </a:p>
        </p:txBody>
      </p:sp>
      <p:sp>
        <p:nvSpPr>
          <p:cNvPr id="17" name="TextBox 16">
            <a:extLst>
              <a:ext uri="{FF2B5EF4-FFF2-40B4-BE49-F238E27FC236}">
                <a16:creationId xmlns:a16="http://schemas.microsoft.com/office/drawing/2014/main" xmlns="" id="{C88098DB-64CD-4792-AA56-A1E0FD333C57}"/>
              </a:ext>
            </a:extLst>
          </p:cNvPr>
          <p:cNvSpPr txBox="1"/>
          <p:nvPr/>
        </p:nvSpPr>
        <p:spPr>
          <a:xfrm>
            <a:off x="1623019" y="3281108"/>
            <a:ext cx="6264936" cy="646331"/>
          </a:xfrm>
          <a:prstGeom prst="rect">
            <a:avLst/>
          </a:prstGeom>
          <a:noFill/>
        </p:spPr>
        <p:txBody>
          <a:bodyPr wrap="square">
            <a:spAutoFit/>
          </a:bodyPr>
          <a:lstStyle/>
          <a:p>
            <a:r>
              <a:rPr lang="ru-RU" dirty="0"/>
              <a:t>Оформить приложение к рабочей программе «Формы учета программы воспитания»</a:t>
            </a:r>
          </a:p>
        </p:txBody>
      </p:sp>
      <p:sp>
        <p:nvSpPr>
          <p:cNvPr id="19" name="TextBox 18">
            <a:extLst>
              <a:ext uri="{FF2B5EF4-FFF2-40B4-BE49-F238E27FC236}">
                <a16:creationId xmlns:a16="http://schemas.microsoft.com/office/drawing/2014/main" xmlns="" id="{24281881-2B6B-4F48-A41C-D0D4806BD551}"/>
              </a:ext>
            </a:extLst>
          </p:cNvPr>
          <p:cNvSpPr txBox="1"/>
          <p:nvPr/>
        </p:nvSpPr>
        <p:spPr>
          <a:xfrm>
            <a:off x="1623018" y="4087065"/>
            <a:ext cx="6264935" cy="1200329"/>
          </a:xfrm>
          <a:prstGeom prst="rect">
            <a:avLst/>
          </a:prstGeom>
          <a:noFill/>
        </p:spPr>
        <p:txBody>
          <a:bodyPr wrap="square">
            <a:spAutoFit/>
          </a:bodyPr>
          <a:lstStyle/>
          <a:p>
            <a:r>
              <a:rPr lang="ru-RU" dirty="0"/>
              <a:t>Указать информацию об учете рабочей программы воспитания в разделе «Содержание учебного предмета, курса, модуля» в описании разделов, тем или отдельным блоком</a:t>
            </a:r>
          </a:p>
        </p:txBody>
      </p:sp>
      <p:sp>
        <p:nvSpPr>
          <p:cNvPr id="20" name="TextBox 19">
            <a:extLst>
              <a:ext uri="{FF2B5EF4-FFF2-40B4-BE49-F238E27FC236}">
                <a16:creationId xmlns:a16="http://schemas.microsoft.com/office/drawing/2014/main" xmlns="" id="{D83E2483-F8AE-40F0-AA4E-2E49B9B357BF}"/>
              </a:ext>
            </a:extLst>
          </p:cNvPr>
          <p:cNvSpPr txBox="1"/>
          <p:nvPr/>
        </p:nvSpPr>
        <p:spPr>
          <a:xfrm>
            <a:off x="1623018" y="5411019"/>
            <a:ext cx="6264935" cy="646331"/>
          </a:xfrm>
          <a:prstGeom prst="rect">
            <a:avLst/>
          </a:prstGeom>
          <a:noFill/>
        </p:spPr>
        <p:txBody>
          <a:bodyPr wrap="square">
            <a:spAutoFit/>
          </a:bodyPr>
          <a:lstStyle/>
          <a:p>
            <a:r>
              <a:rPr lang="ru-RU" dirty="0"/>
              <a:t>Отразить воспитательный компонент содержания программы в отдельной колонке таблицы тематического планирования</a:t>
            </a:r>
          </a:p>
        </p:txBody>
      </p:sp>
      <p:sp>
        <p:nvSpPr>
          <p:cNvPr id="21" name="Google Shape;692;p28">
            <a:extLst>
              <a:ext uri="{FF2B5EF4-FFF2-40B4-BE49-F238E27FC236}">
                <a16:creationId xmlns:a16="http://schemas.microsoft.com/office/drawing/2014/main" xmlns="" id="{460F8281-C598-430F-94AF-B951BF98EC5E}"/>
              </a:ext>
            </a:extLst>
          </p:cNvPr>
          <p:cNvSpPr>
            <a:spLocks noChangeArrowheads="1"/>
          </p:cNvSpPr>
          <p:nvPr/>
        </p:nvSpPr>
        <p:spPr bwMode="auto">
          <a:xfrm>
            <a:off x="973585" y="3556819"/>
            <a:ext cx="496887" cy="496888"/>
          </a:xfrm>
          <a:prstGeom prst="ellipse">
            <a:avLst/>
          </a:prstGeom>
          <a:solidFill>
            <a:schemeClr val="accent2"/>
          </a:solidFill>
          <a:ln w="19050">
            <a:solidFill>
              <a:schemeClr val="bg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a:solidFill>
                  <a:srgbClr val="FFFFFF"/>
                </a:solidFill>
                <a:latin typeface="+mn-lt"/>
                <a:sym typeface="Fira Sans Extra Condensed" panose="020F0502020204030204" pitchFamily="34" charset="0"/>
              </a:rPr>
              <a:t>2</a:t>
            </a:r>
          </a:p>
        </p:txBody>
      </p:sp>
      <p:sp>
        <p:nvSpPr>
          <p:cNvPr id="22" name="Google Shape;694;p28">
            <a:extLst>
              <a:ext uri="{FF2B5EF4-FFF2-40B4-BE49-F238E27FC236}">
                <a16:creationId xmlns:a16="http://schemas.microsoft.com/office/drawing/2014/main" xmlns="" id="{352CC38E-D2F7-4C2D-B513-00E377EDA858}"/>
              </a:ext>
            </a:extLst>
          </p:cNvPr>
          <p:cNvSpPr/>
          <p:nvPr/>
        </p:nvSpPr>
        <p:spPr>
          <a:xfrm>
            <a:off x="976760" y="4483919"/>
            <a:ext cx="496887" cy="496888"/>
          </a:xfrm>
          <a:prstGeom prst="ellipse">
            <a:avLst/>
          </a:prstGeom>
          <a:solidFill>
            <a:schemeClr val="accent3"/>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spcBef>
                <a:spcPts val="0"/>
              </a:spcBef>
              <a:spcAft>
                <a:spcPts val="0"/>
              </a:spcAft>
              <a:defRPr/>
            </a:pPr>
            <a:r>
              <a:rPr lang="en" sz="2000">
                <a:solidFill>
                  <a:schemeClr val="lt1"/>
                </a:solidFill>
                <a:latin typeface="+mn-lt"/>
                <a:ea typeface="Fira Sans Extra Condensed"/>
                <a:cs typeface="Fira Sans Extra Condensed"/>
                <a:sym typeface="Fira Sans Extra Condensed"/>
              </a:rPr>
              <a:t>3</a:t>
            </a:r>
            <a:endParaRPr sz="2000">
              <a:solidFill>
                <a:schemeClr val="lt1"/>
              </a:solidFill>
              <a:latin typeface="+mn-lt"/>
              <a:ea typeface="Fira Sans Extra Condensed"/>
              <a:cs typeface="Fira Sans Extra Condensed"/>
              <a:sym typeface="Fira Sans Extra Condensed"/>
            </a:endParaRPr>
          </a:p>
        </p:txBody>
      </p:sp>
      <p:sp>
        <p:nvSpPr>
          <p:cNvPr id="23" name="Google Shape;690;p28">
            <a:extLst>
              <a:ext uri="{FF2B5EF4-FFF2-40B4-BE49-F238E27FC236}">
                <a16:creationId xmlns:a16="http://schemas.microsoft.com/office/drawing/2014/main" xmlns="" id="{876ADA70-39B2-451B-BCAA-E829CFD23871}"/>
              </a:ext>
            </a:extLst>
          </p:cNvPr>
          <p:cNvSpPr/>
          <p:nvPr/>
        </p:nvSpPr>
        <p:spPr>
          <a:xfrm>
            <a:off x="960885" y="5411019"/>
            <a:ext cx="496887" cy="496888"/>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spcBef>
                <a:spcPts val="0"/>
              </a:spcBef>
              <a:spcAft>
                <a:spcPts val="0"/>
              </a:spcAft>
              <a:defRPr/>
            </a:pPr>
            <a:r>
              <a:rPr lang="en" sz="2000">
                <a:solidFill>
                  <a:schemeClr val="lt1"/>
                </a:solidFill>
                <a:latin typeface="+mn-lt"/>
                <a:ea typeface="Fira Sans Extra Condensed"/>
                <a:cs typeface="Fira Sans Extra Condensed"/>
                <a:sym typeface="Fira Sans Extra Condensed"/>
              </a:rPr>
              <a:t>4</a:t>
            </a:r>
            <a:endParaRPr sz="2000">
              <a:solidFill>
                <a:schemeClr val="lt1"/>
              </a:solidFill>
              <a:latin typeface="+mn-lt"/>
              <a:ea typeface="Fira Sans Extra Condensed"/>
              <a:cs typeface="Fira Sans Extra Condensed"/>
              <a:sym typeface="Fira Sans Extra Condensed"/>
            </a:endParaRPr>
          </a:p>
        </p:txBody>
      </p:sp>
      <p:sp>
        <p:nvSpPr>
          <p:cNvPr id="24" name="Google Shape;688;p28">
            <a:extLst>
              <a:ext uri="{FF2B5EF4-FFF2-40B4-BE49-F238E27FC236}">
                <a16:creationId xmlns:a16="http://schemas.microsoft.com/office/drawing/2014/main" xmlns="" id="{9F7517BD-4169-4D2D-91D0-8DE762BA0F41}"/>
              </a:ext>
            </a:extLst>
          </p:cNvPr>
          <p:cNvSpPr>
            <a:spLocks noChangeArrowheads="1"/>
          </p:cNvSpPr>
          <p:nvPr/>
        </p:nvSpPr>
        <p:spPr bwMode="auto">
          <a:xfrm>
            <a:off x="971997" y="2629719"/>
            <a:ext cx="496888" cy="496888"/>
          </a:xfrm>
          <a:prstGeom prst="ellipse">
            <a:avLst/>
          </a:prstGeom>
          <a:solidFill>
            <a:schemeClr val="accent1"/>
          </a:solidFill>
          <a:ln w="19050">
            <a:solidFill>
              <a:schemeClr val="bg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a:solidFill>
                  <a:srgbClr val="FFFFFF"/>
                </a:solidFill>
                <a:latin typeface="+mn-lt"/>
                <a:sym typeface="Fira Sans Extra Condensed" panose="020F0502020204030204" pitchFamily="34" charset="0"/>
              </a:rPr>
              <a:t>1</a:t>
            </a:r>
          </a:p>
        </p:txBody>
      </p:sp>
    </p:spTree>
    <p:extLst>
      <p:ext uri="{BB962C8B-B14F-4D97-AF65-F5344CB8AC3E}">
        <p14:creationId xmlns:p14="http://schemas.microsoft.com/office/powerpoint/2010/main" xmlns="" val="2022210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1C594F2A-3C28-49FB-BFED-31E33E3F7EC2}"/>
              </a:ext>
            </a:extLst>
          </p:cNvPr>
          <p:cNvPicPr>
            <a:picLocks noChangeAspect="1"/>
          </p:cNvPicPr>
          <p:nvPr/>
        </p:nvPicPr>
        <p:blipFill rotWithShape="1">
          <a:blip r:embed="rId3" cstate="print"/>
          <a:srcRect l="1939" t="2890" r="2638" b="4496"/>
          <a:stretch/>
        </p:blipFill>
        <p:spPr>
          <a:xfrm>
            <a:off x="595424" y="2519899"/>
            <a:ext cx="7325832" cy="3299274"/>
          </a:xfrm>
          <a:prstGeom prst="rect">
            <a:avLst/>
          </a:prstGeom>
        </p:spPr>
      </p:pic>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960885" y="447607"/>
            <a:ext cx="7152262" cy="1084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1623021" y="675514"/>
            <a:ext cx="484188"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1783359" y="758064"/>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
        <p:nvSpPr>
          <p:cNvPr id="18" name="TextBox 17">
            <a:extLst>
              <a:ext uri="{FF2B5EF4-FFF2-40B4-BE49-F238E27FC236}">
                <a16:creationId xmlns:a16="http://schemas.microsoft.com/office/drawing/2014/main" xmlns="" id="{37CB436B-2396-4F82-AFBF-4DA77FD42036}"/>
              </a:ext>
            </a:extLst>
          </p:cNvPr>
          <p:cNvSpPr txBox="1"/>
          <p:nvPr/>
        </p:nvSpPr>
        <p:spPr>
          <a:xfrm rot="19291346">
            <a:off x="6984472" y="5929782"/>
            <a:ext cx="1435440"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Пример</a:t>
            </a:r>
          </a:p>
        </p:txBody>
      </p:sp>
      <p:sp>
        <p:nvSpPr>
          <p:cNvPr id="12" name="TextBox 11">
            <a:extLst>
              <a:ext uri="{FF2B5EF4-FFF2-40B4-BE49-F238E27FC236}">
                <a16:creationId xmlns:a16="http://schemas.microsoft.com/office/drawing/2014/main" xmlns="" id="{991A8159-9893-4BF9-BF50-45545E8E1FF7}"/>
              </a:ext>
            </a:extLst>
          </p:cNvPr>
          <p:cNvSpPr txBox="1"/>
          <p:nvPr/>
        </p:nvSpPr>
        <p:spPr>
          <a:xfrm>
            <a:off x="435935" y="1578293"/>
            <a:ext cx="7677212" cy="646331"/>
          </a:xfrm>
          <a:prstGeom prst="rect">
            <a:avLst/>
          </a:prstGeom>
          <a:noFill/>
        </p:spPr>
        <p:txBody>
          <a:bodyPr wrap="square">
            <a:spAutoFit/>
          </a:bodyPr>
          <a:lstStyle/>
          <a:p>
            <a:pPr algn="ctr"/>
            <a:r>
              <a:rPr lang="ru-RU" b="1" dirty="0"/>
              <a:t>Способы учесть рабочую программу воспитания в рабочих программах учебных предметов, курсов, модулей</a:t>
            </a:r>
          </a:p>
        </p:txBody>
      </p:sp>
      <p:sp>
        <p:nvSpPr>
          <p:cNvPr id="13" name="Google Shape;690;p28">
            <a:extLst>
              <a:ext uri="{FF2B5EF4-FFF2-40B4-BE49-F238E27FC236}">
                <a16:creationId xmlns:a16="http://schemas.microsoft.com/office/drawing/2014/main" xmlns="" id="{CC7A0F2F-C9BC-414A-A4C9-2ADCB705E437}"/>
              </a:ext>
            </a:extLst>
          </p:cNvPr>
          <p:cNvSpPr/>
          <p:nvPr/>
        </p:nvSpPr>
        <p:spPr>
          <a:xfrm>
            <a:off x="595424" y="2523488"/>
            <a:ext cx="496887" cy="496888"/>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spcBef>
                <a:spcPts val="0"/>
              </a:spcBef>
              <a:spcAft>
                <a:spcPts val="0"/>
              </a:spcAft>
              <a:defRPr/>
            </a:pPr>
            <a:r>
              <a:rPr lang="en" sz="2000">
                <a:solidFill>
                  <a:schemeClr val="lt1"/>
                </a:solidFill>
                <a:latin typeface="+mn-lt"/>
                <a:ea typeface="Fira Sans Extra Condensed"/>
                <a:cs typeface="Fira Sans Extra Condensed"/>
                <a:sym typeface="Fira Sans Extra Condensed"/>
              </a:rPr>
              <a:t>4</a:t>
            </a:r>
            <a:endParaRPr sz="2000">
              <a:solidFill>
                <a:schemeClr val="lt1"/>
              </a:solidFill>
              <a:latin typeface="+mn-lt"/>
              <a:ea typeface="Fira Sans Extra Condensed"/>
              <a:cs typeface="Fira Sans Extra Condensed"/>
              <a:sym typeface="Fira Sans Extra Condensed"/>
            </a:endParaRPr>
          </a:p>
        </p:txBody>
      </p:sp>
    </p:spTree>
    <p:extLst>
      <p:ext uri="{BB962C8B-B14F-4D97-AF65-F5344CB8AC3E}">
        <p14:creationId xmlns:p14="http://schemas.microsoft.com/office/powerpoint/2010/main" xmlns="" val="2893948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3"/>
          <p:cNvSpPr txBox="1">
            <a:spLocks/>
          </p:cNvSpPr>
          <p:nvPr/>
        </p:nvSpPr>
        <p:spPr bwMode="auto">
          <a:xfrm>
            <a:off x="106363" y="447675"/>
            <a:ext cx="8229600" cy="534988"/>
          </a:xfrm>
          <a:prstGeom prst="rect">
            <a:avLst/>
          </a:prstGeom>
          <a:noFill/>
          <a:ln w="9525">
            <a:noFill/>
            <a:miter lim="800000"/>
            <a:headEnd/>
            <a:tailEnd/>
          </a:ln>
        </p:spPr>
        <p:txBody>
          <a:bodyPr anchor="ctr"/>
          <a:lstStyle/>
          <a:p>
            <a:pPr algn="ctr" eaLnBrk="1" hangingPunct="1"/>
            <a:r>
              <a:rPr lang="ru-RU" sz="2900" b="1"/>
              <a:t>Ближайшие вебинары</a:t>
            </a:r>
            <a:endParaRPr lang="ru-RU" sz="1200" b="1"/>
          </a:p>
        </p:txBody>
      </p:sp>
      <p:graphicFrame>
        <p:nvGraphicFramePr>
          <p:cNvPr id="6" name="Таблица 5"/>
          <p:cNvGraphicFramePr>
            <a:graphicFrameLocks noGrp="1"/>
          </p:cNvGraphicFramePr>
          <p:nvPr/>
        </p:nvGraphicFramePr>
        <p:xfrm>
          <a:off x="269875" y="1031875"/>
          <a:ext cx="8066088" cy="2002914"/>
        </p:xfrm>
        <a:graphic>
          <a:graphicData uri="http://schemas.openxmlformats.org/drawingml/2006/table">
            <a:tbl>
              <a:tblPr firstRow="1" bandRow="1">
                <a:tableStyleId>{5DA37D80-6434-44D0-A028-1B22A696006F}</a:tableStyleId>
              </a:tblPr>
              <a:tblGrid>
                <a:gridCol w="1176153"/>
                <a:gridCol w="5337544"/>
                <a:gridCol w="1552391"/>
              </a:tblGrid>
              <a:tr h="451253">
                <a:tc>
                  <a:txBody>
                    <a:bodyPr/>
                    <a:lstStyle/>
                    <a:p>
                      <a:r>
                        <a:rPr lang="ru-RU" sz="1600" b="0" dirty="0" smtClean="0">
                          <a:solidFill>
                            <a:srgbClr val="333333"/>
                          </a:solidFill>
                          <a:latin typeface="Calibri" pitchFamily="34" charset="0"/>
                        </a:rPr>
                        <a:t>15</a:t>
                      </a:r>
                      <a:r>
                        <a:rPr lang="ru-RU" sz="1600" b="0" baseline="0" dirty="0" smtClean="0">
                          <a:solidFill>
                            <a:srgbClr val="333333"/>
                          </a:solidFill>
                          <a:latin typeface="Calibri" pitchFamily="34" charset="0"/>
                        </a:rPr>
                        <a:t> апреля</a:t>
                      </a:r>
                      <a:endParaRPr lang="ru-RU" sz="1600" b="0" dirty="0">
                        <a:solidFill>
                          <a:srgbClr val="333333"/>
                        </a:solidFill>
                        <a:latin typeface="Calibri" pitchFamily="34" charset="0"/>
                      </a:endParaRPr>
                    </a:p>
                  </a:txBody>
                  <a:tcPr marL="91425" marR="9142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333333"/>
                          </a:solidFill>
                          <a:latin typeface="+mn-lt"/>
                          <a:cs typeface="Arial" pitchFamily="34" charset="0"/>
                        </a:rPr>
                        <a:t>Функциональная грамотность: как оценить к концу года</a:t>
                      </a:r>
                    </a:p>
                  </a:txBody>
                  <a:tcPr marL="91425" marR="9142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hlinkClick r:id="rId2"/>
                        </a:rPr>
                        <a:t>Зарегистрироваться</a:t>
                      </a:r>
                      <a:endParaRPr lang="ru-RU" sz="1200" b="1" dirty="0" smtClean="0">
                        <a:solidFill>
                          <a:schemeClr val="tx1"/>
                        </a:solidFill>
                        <a:latin typeface="Calibri" pitchFamily="34" charset="0"/>
                      </a:endParaRPr>
                    </a:p>
                    <a:p>
                      <a:pPr algn="ctr"/>
                      <a:endParaRPr lang="ru-RU" sz="1200" b="1" dirty="0">
                        <a:solidFill>
                          <a:schemeClr val="tx1"/>
                        </a:solidFill>
                        <a:latin typeface="Calibri" pitchFamily="34" charset="0"/>
                      </a:endParaRPr>
                    </a:p>
                  </a:txBody>
                  <a:tcPr marL="91425" marR="91425" marT="45728" marB="45728"/>
                </a:tc>
              </a:tr>
              <a:tr h="471200">
                <a:tc>
                  <a:txBody>
                    <a:bodyPr/>
                    <a:lstStyle/>
                    <a:p>
                      <a:r>
                        <a:rPr lang="ru-RU" sz="1600" b="0" baseline="0" dirty="0" smtClean="0">
                          <a:solidFill>
                            <a:srgbClr val="333333"/>
                          </a:solidFill>
                          <a:latin typeface="Calibri" pitchFamily="34" charset="0"/>
                        </a:rPr>
                        <a:t>22 апреля</a:t>
                      </a:r>
                      <a:endParaRPr lang="ru-RU" sz="1600" b="0" dirty="0">
                        <a:solidFill>
                          <a:srgbClr val="333333"/>
                        </a:solidFill>
                        <a:latin typeface="Calibri" pitchFamily="34" charset="0"/>
                      </a:endParaRPr>
                    </a:p>
                  </a:txBody>
                  <a:tcPr marL="91425" marR="9142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333333"/>
                          </a:solidFill>
                          <a:latin typeface="+mn-lt"/>
                          <a:cs typeface="Arial" pitchFamily="34" charset="0"/>
                        </a:rPr>
                        <a:t>Как подготовиться к изменениям: обсуждаем проект профессионального стандарта «Педагог дошкольного образования»</a:t>
                      </a:r>
                    </a:p>
                  </a:txBody>
                  <a:tcPr marL="91425" marR="9142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hlinkClick r:id="rId3"/>
                        </a:rPr>
                        <a:t>Зарегистрироваться</a:t>
                      </a:r>
                      <a:endParaRPr lang="ru-RU" sz="1200" b="1" dirty="0" smtClean="0">
                        <a:solidFill>
                          <a:schemeClr val="tx1"/>
                        </a:solidFill>
                        <a:latin typeface="Calibri" pitchFamily="34" charset="0"/>
                      </a:endParaRPr>
                    </a:p>
                  </a:txBody>
                  <a:tcPr marL="91425" marR="91425" marT="45728" marB="45728"/>
                </a:tc>
              </a:tr>
              <a:tr h="456106">
                <a:tc>
                  <a:txBody>
                    <a:bodyPr/>
                    <a:lstStyle/>
                    <a:p>
                      <a:r>
                        <a:rPr lang="ru-RU" sz="1600" b="0" dirty="0" smtClean="0">
                          <a:solidFill>
                            <a:srgbClr val="333333"/>
                          </a:solidFill>
                          <a:latin typeface="Calibri" pitchFamily="34" charset="0"/>
                        </a:rPr>
                        <a:t>13 мая</a:t>
                      </a:r>
                      <a:endParaRPr lang="ru-RU" sz="1600" b="0" dirty="0">
                        <a:solidFill>
                          <a:srgbClr val="333333"/>
                        </a:solidFill>
                        <a:latin typeface="Calibri" pitchFamily="34" charset="0"/>
                      </a:endParaRPr>
                    </a:p>
                  </a:txBody>
                  <a:tcPr marL="91425" marR="9142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333333"/>
                          </a:solidFill>
                          <a:latin typeface="+mn-lt"/>
                          <a:cs typeface="Arial" pitchFamily="34" charset="0"/>
                        </a:rPr>
                        <a:t>Как проанализировать работу по программе воспитания детского сада по итогам года</a:t>
                      </a:r>
                    </a:p>
                  </a:txBody>
                  <a:tcPr marL="91425" marR="9142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hlinkClick r:id="rId4"/>
                        </a:rPr>
                        <a:t>Зарегистрироваться</a:t>
                      </a:r>
                      <a:endParaRPr lang="ru-RU" sz="1200" b="1" dirty="0" smtClean="0">
                        <a:solidFill>
                          <a:schemeClr val="tx1"/>
                        </a:solidFill>
                        <a:latin typeface="Calibri" pitchFamily="34" charset="0"/>
                      </a:endParaRPr>
                    </a:p>
                  </a:txBody>
                  <a:tcPr marL="91425" marR="91425" marT="45728" marB="45728"/>
                </a:tc>
              </a:tr>
              <a:tr h="617282">
                <a:tc>
                  <a:txBody>
                    <a:bodyPr/>
                    <a:lstStyle/>
                    <a:p>
                      <a:r>
                        <a:rPr lang="ru-RU" sz="1600" b="0" dirty="0" smtClean="0">
                          <a:solidFill>
                            <a:srgbClr val="333333"/>
                          </a:solidFill>
                          <a:latin typeface="Calibri" pitchFamily="34" charset="0"/>
                        </a:rPr>
                        <a:t>20 мая</a:t>
                      </a:r>
                      <a:endParaRPr lang="ru-RU" sz="1600" b="0" dirty="0">
                        <a:solidFill>
                          <a:srgbClr val="333333"/>
                        </a:solidFill>
                        <a:latin typeface="Calibri" pitchFamily="34" charset="0"/>
                      </a:endParaRPr>
                    </a:p>
                  </a:txBody>
                  <a:tcPr marL="91425" marR="91425"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333333"/>
                          </a:solidFill>
                          <a:latin typeface="+mn-lt"/>
                          <a:cs typeface="Arial" pitchFamily="34" charset="0"/>
                        </a:rPr>
                        <a:t>Как проанализировать работу по программе воспитания школы за учебный год</a:t>
                      </a:r>
                    </a:p>
                  </a:txBody>
                  <a:tcPr marL="91425" marR="9142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hlinkClick r:id="rId5"/>
                        </a:rPr>
                        <a:t>Зарегистрироваться</a:t>
                      </a:r>
                      <a:endParaRPr lang="ru-RU" sz="1200" b="1" dirty="0" smtClean="0">
                        <a:solidFill>
                          <a:schemeClr val="tx1"/>
                        </a:solidFill>
                        <a:latin typeface="Calibri" pitchFamily="34" charset="0"/>
                      </a:endParaRPr>
                    </a:p>
                  </a:txBody>
                  <a:tcPr marL="91425" marR="91425" marT="45728" marB="45728"/>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Google Shape;49;p15">
            <a:extLst>
              <a:ext uri="{FF2B5EF4-FFF2-40B4-BE49-F238E27FC236}">
                <a16:creationId xmlns:a16="http://schemas.microsoft.com/office/drawing/2014/main" xmlns="" id="{6338AD86-FF62-4A88-A3B0-DB58332888C8}"/>
              </a:ext>
            </a:extLst>
          </p:cNvPr>
          <p:cNvSpPr>
            <a:spLocks noGrp="1"/>
          </p:cNvSpPr>
          <p:nvPr>
            <p:ph type="ctrTitle"/>
          </p:nvPr>
        </p:nvSpPr>
        <p:spPr>
          <a:xfrm>
            <a:off x="177800" y="1920875"/>
            <a:ext cx="8448675" cy="2513013"/>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СПАСИБО ЗА ВНИМАНИЕ!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Google Shape;865;p29">
            <a:extLst>
              <a:ext uri="{FF2B5EF4-FFF2-40B4-BE49-F238E27FC236}">
                <a16:creationId xmlns:a16="http://schemas.microsoft.com/office/drawing/2014/main" xmlns="" id="{A024DE8C-F2BB-498F-8754-4B47C81022FA}"/>
              </a:ext>
            </a:extLst>
          </p:cNvPr>
          <p:cNvSpPr txBox="1">
            <a:spLocks noGrp="1"/>
          </p:cNvSpPr>
          <p:nvPr>
            <p:ph type="title"/>
          </p:nvPr>
        </p:nvSpPr>
        <p:spPr>
          <a:xfrm>
            <a:off x="1658938" y="901700"/>
            <a:ext cx="6572250" cy="457200"/>
          </a:xfrm>
        </p:spPr>
        <p:txBody>
          <a:bodyPr spcFirstLastPara="1" lIns="91425" tIns="91425" rIns="91425" bIns="91425">
            <a:noAutofit/>
          </a:bodyPr>
          <a:lstStyle/>
          <a:p>
            <a:pPr>
              <a:spcBef>
                <a:spcPts val="0"/>
              </a:spcBef>
              <a:spcAft>
                <a:spcPts val="0"/>
              </a:spcAft>
              <a:defRPr/>
            </a:pPr>
            <a:r>
              <a:rPr lang="ru-RU" sz="2800" b="1" dirty="0">
                <a:latin typeface="+mn-lt"/>
              </a:rPr>
              <a:t>Основные изменения ФГОС</a:t>
            </a:r>
            <a:r>
              <a:rPr lang="ru-RU" altLang="ru-RU" sz="2800" b="1" dirty="0">
                <a:solidFill>
                  <a:srgbClr val="000000"/>
                </a:solidFill>
                <a:latin typeface="+mn-lt"/>
                <a:sym typeface="Fira Sans Extra Condensed" panose="020F0502020204030204" pitchFamily="34" charset="0"/>
              </a:rPr>
              <a:t> НОО И ООО</a:t>
            </a:r>
            <a:endParaRPr lang="ru-RU" sz="2800" b="1" dirty="0">
              <a:latin typeface="+mn-lt"/>
            </a:endParaRPr>
          </a:p>
        </p:txBody>
      </p:sp>
      <p:grpSp>
        <p:nvGrpSpPr>
          <p:cNvPr id="19459" name="Google Shape;866;p29">
            <a:extLst>
              <a:ext uri="{FF2B5EF4-FFF2-40B4-BE49-F238E27FC236}">
                <a16:creationId xmlns:a16="http://schemas.microsoft.com/office/drawing/2014/main" xmlns="" id="{0D67B0E9-9011-4050-952F-BBE8AFD40606}"/>
              </a:ext>
            </a:extLst>
          </p:cNvPr>
          <p:cNvGrpSpPr>
            <a:grpSpLocks/>
          </p:cNvGrpSpPr>
          <p:nvPr/>
        </p:nvGrpSpPr>
        <p:grpSpPr bwMode="auto">
          <a:xfrm>
            <a:off x="2755900" y="2574925"/>
            <a:ext cx="2200275" cy="2082800"/>
            <a:chOff x="3116363" y="1369700"/>
            <a:chExt cx="2911271" cy="3773790"/>
          </a:xfrm>
        </p:grpSpPr>
        <p:sp>
          <p:nvSpPr>
            <p:cNvPr id="867" name="Google Shape;867;p29">
              <a:extLst>
                <a:ext uri="{FF2B5EF4-FFF2-40B4-BE49-F238E27FC236}">
                  <a16:creationId xmlns:a16="http://schemas.microsoft.com/office/drawing/2014/main" xmlns="" id="{7C09BBC8-8BB9-4215-94EF-8F211C6A87DE}"/>
                </a:ext>
              </a:extLst>
            </p:cNvPr>
            <p:cNvSpPr/>
            <p:nvPr/>
          </p:nvSpPr>
          <p:spPr>
            <a:xfrm>
              <a:off x="3605776" y="3437807"/>
              <a:ext cx="493613" cy="140941"/>
            </a:xfrm>
            <a:custGeom>
              <a:avLst/>
              <a:gdLst/>
              <a:ahLst/>
              <a:cxnLst/>
              <a:rect l="l" t="t" r="r" b="b"/>
              <a:pathLst>
                <a:path w="27259" h="7764" extrusionOk="0">
                  <a:moveTo>
                    <a:pt x="27142" y="4145"/>
                  </a:moveTo>
                  <a:lnTo>
                    <a:pt x="27142" y="4145"/>
                  </a:lnTo>
                  <a:cubicBezTo>
                    <a:pt x="27259" y="2043"/>
                    <a:pt x="25625" y="292"/>
                    <a:pt x="23582" y="234"/>
                  </a:cubicBezTo>
                  <a:lnTo>
                    <a:pt x="3969" y="59"/>
                  </a:lnTo>
                  <a:cubicBezTo>
                    <a:pt x="1926" y="0"/>
                    <a:pt x="175" y="1576"/>
                    <a:pt x="117" y="3619"/>
                  </a:cubicBezTo>
                  <a:lnTo>
                    <a:pt x="117" y="3619"/>
                  </a:lnTo>
                  <a:cubicBezTo>
                    <a:pt x="0" y="5721"/>
                    <a:pt x="1634" y="7472"/>
                    <a:pt x="3677" y="7530"/>
                  </a:cubicBezTo>
                  <a:lnTo>
                    <a:pt x="23290" y="7705"/>
                  </a:lnTo>
                  <a:cubicBezTo>
                    <a:pt x="25333" y="7764"/>
                    <a:pt x="27026" y="6188"/>
                    <a:pt x="27142" y="4145"/>
                  </a:cubicBez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68" name="Google Shape;868;p29">
              <a:extLst>
                <a:ext uri="{FF2B5EF4-FFF2-40B4-BE49-F238E27FC236}">
                  <a16:creationId xmlns:a16="http://schemas.microsoft.com/office/drawing/2014/main" xmlns="" id="{287D2E2E-F6AE-47D0-811A-6B040B8A4193}"/>
                </a:ext>
              </a:extLst>
            </p:cNvPr>
            <p:cNvSpPr/>
            <p:nvPr/>
          </p:nvSpPr>
          <p:spPr>
            <a:xfrm>
              <a:off x="3546963" y="3506840"/>
              <a:ext cx="497814" cy="204221"/>
            </a:xfrm>
            <a:custGeom>
              <a:avLst/>
              <a:gdLst/>
              <a:ahLst/>
              <a:cxnLst/>
              <a:rect l="l" t="t" r="r" b="b"/>
              <a:pathLst>
                <a:path w="27435" h="11325" extrusionOk="0">
                  <a:moveTo>
                    <a:pt x="27026" y="8056"/>
                  </a:moveTo>
                  <a:lnTo>
                    <a:pt x="27026" y="8056"/>
                  </a:lnTo>
                  <a:cubicBezTo>
                    <a:pt x="27434" y="6013"/>
                    <a:pt x="26150" y="4029"/>
                    <a:pt x="24107" y="3620"/>
                  </a:cubicBezTo>
                  <a:lnTo>
                    <a:pt x="4786" y="351"/>
                  </a:lnTo>
                  <a:cubicBezTo>
                    <a:pt x="2802" y="1"/>
                    <a:pt x="876" y="1285"/>
                    <a:pt x="409" y="3270"/>
                  </a:cubicBezTo>
                  <a:lnTo>
                    <a:pt x="409" y="3270"/>
                  </a:lnTo>
                  <a:cubicBezTo>
                    <a:pt x="0" y="5313"/>
                    <a:pt x="1343" y="7239"/>
                    <a:pt x="3327" y="7706"/>
                  </a:cubicBezTo>
                  <a:lnTo>
                    <a:pt x="22648" y="10975"/>
                  </a:lnTo>
                  <a:cubicBezTo>
                    <a:pt x="24691" y="11325"/>
                    <a:pt x="26617" y="10041"/>
                    <a:pt x="27026" y="8056"/>
                  </a:cubicBez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69" name="Google Shape;869;p29">
              <a:extLst>
                <a:ext uri="{FF2B5EF4-FFF2-40B4-BE49-F238E27FC236}">
                  <a16:creationId xmlns:a16="http://schemas.microsoft.com/office/drawing/2014/main" xmlns="" id="{24337D7A-87E0-49C9-86E2-5A6A766733AF}"/>
                </a:ext>
              </a:extLst>
            </p:cNvPr>
            <p:cNvSpPr/>
            <p:nvPr/>
          </p:nvSpPr>
          <p:spPr>
            <a:xfrm>
              <a:off x="3431436" y="3368774"/>
              <a:ext cx="510418" cy="635676"/>
            </a:xfrm>
            <a:custGeom>
              <a:avLst/>
              <a:gdLst/>
              <a:ahLst/>
              <a:cxnLst/>
              <a:rect l="l" t="t" r="r" b="b"/>
              <a:pathLst>
                <a:path w="28135" h="35023" extrusionOk="0">
                  <a:moveTo>
                    <a:pt x="5721" y="35023"/>
                  </a:moveTo>
                  <a:lnTo>
                    <a:pt x="0" y="11500"/>
                  </a:lnTo>
                  <a:lnTo>
                    <a:pt x="15702" y="1"/>
                  </a:lnTo>
                  <a:lnTo>
                    <a:pt x="28135" y="1868"/>
                  </a:lnTo>
                  <a:lnTo>
                    <a:pt x="18154" y="31579"/>
                  </a:ln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0" name="Google Shape;870;p29">
              <a:extLst>
                <a:ext uri="{FF2B5EF4-FFF2-40B4-BE49-F238E27FC236}">
                  <a16:creationId xmlns:a16="http://schemas.microsoft.com/office/drawing/2014/main" xmlns="" id="{C801304B-E426-4F55-AB3A-26A8800775AF}"/>
                </a:ext>
              </a:extLst>
            </p:cNvPr>
            <p:cNvSpPr/>
            <p:nvPr/>
          </p:nvSpPr>
          <p:spPr>
            <a:xfrm>
              <a:off x="3507053" y="3532726"/>
              <a:ext cx="476811" cy="307772"/>
            </a:xfrm>
            <a:custGeom>
              <a:avLst/>
              <a:gdLst/>
              <a:ahLst/>
              <a:cxnLst/>
              <a:rect l="l" t="t" r="r" b="b"/>
              <a:pathLst>
                <a:path w="26209" h="16870" extrusionOk="0">
                  <a:moveTo>
                    <a:pt x="25274" y="14360"/>
                  </a:moveTo>
                  <a:lnTo>
                    <a:pt x="25274" y="14360"/>
                  </a:lnTo>
                  <a:cubicBezTo>
                    <a:pt x="26208" y="12492"/>
                    <a:pt x="25508" y="10274"/>
                    <a:pt x="23640" y="9340"/>
                  </a:cubicBezTo>
                  <a:lnTo>
                    <a:pt x="5954" y="935"/>
                  </a:lnTo>
                  <a:cubicBezTo>
                    <a:pt x="4144" y="1"/>
                    <a:pt x="1868" y="701"/>
                    <a:pt x="934" y="2511"/>
                  </a:cubicBezTo>
                  <a:lnTo>
                    <a:pt x="934" y="2511"/>
                  </a:lnTo>
                  <a:cubicBezTo>
                    <a:pt x="0" y="4378"/>
                    <a:pt x="700" y="6596"/>
                    <a:pt x="2510" y="7589"/>
                  </a:cubicBezTo>
                  <a:lnTo>
                    <a:pt x="20196" y="15994"/>
                  </a:lnTo>
                  <a:cubicBezTo>
                    <a:pt x="22064" y="16870"/>
                    <a:pt x="24282" y="16169"/>
                    <a:pt x="25274" y="14360"/>
                  </a:cubicBezTo>
                  <a:close/>
                </a:path>
              </a:pathLst>
            </a:custGeom>
            <a:solidFill>
              <a:srgbClr val="F0BD9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1" name="Google Shape;871;p29">
              <a:extLst>
                <a:ext uri="{FF2B5EF4-FFF2-40B4-BE49-F238E27FC236}">
                  <a16:creationId xmlns:a16="http://schemas.microsoft.com/office/drawing/2014/main" xmlns="" id="{D7C850E7-F5EF-484B-B197-27E46F22CBA8}"/>
                </a:ext>
              </a:extLst>
            </p:cNvPr>
            <p:cNvSpPr/>
            <p:nvPr/>
          </p:nvSpPr>
          <p:spPr>
            <a:xfrm>
              <a:off x="3435637" y="3757082"/>
              <a:ext cx="506217" cy="500487"/>
            </a:xfrm>
            <a:custGeom>
              <a:avLst/>
              <a:gdLst/>
              <a:ahLst/>
              <a:cxnLst/>
              <a:rect l="l" t="t" r="r" b="b"/>
              <a:pathLst>
                <a:path w="27844" h="27669" extrusionOk="0">
                  <a:moveTo>
                    <a:pt x="5371" y="7764"/>
                  </a:moveTo>
                  <a:cubicBezTo>
                    <a:pt x="1" y="13426"/>
                    <a:pt x="5663" y="24166"/>
                    <a:pt x="10974" y="25917"/>
                  </a:cubicBezTo>
                  <a:cubicBezTo>
                    <a:pt x="16345" y="27668"/>
                    <a:pt x="22182" y="23116"/>
                    <a:pt x="25042" y="15819"/>
                  </a:cubicBezTo>
                  <a:cubicBezTo>
                    <a:pt x="27843" y="8523"/>
                    <a:pt x="23991" y="1694"/>
                    <a:pt x="21131" y="818"/>
                  </a:cubicBezTo>
                  <a:cubicBezTo>
                    <a:pt x="18329" y="1"/>
                    <a:pt x="10683" y="2102"/>
                    <a:pt x="5371" y="7764"/>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2" name="Google Shape;872;p29">
              <a:extLst>
                <a:ext uri="{FF2B5EF4-FFF2-40B4-BE49-F238E27FC236}">
                  <a16:creationId xmlns:a16="http://schemas.microsoft.com/office/drawing/2014/main" xmlns="" id="{3A62ADCD-A7CB-4D52-ACB8-158469F1EA7E}"/>
                </a:ext>
              </a:extLst>
            </p:cNvPr>
            <p:cNvSpPr/>
            <p:nvPr/>
          </p:nvSpPr>
          <p:spPr>
            <a:xfrm>
              <a:off x="3345316" y="3503962"/>
              <a:ext cx="268862" cy="578150"/>
            </a:xfrm>
            <a:custGeom>
              <a:avLst/>
              <a:gdLst/>
              <a:ahLst/>
              <a:cxnLst/>
              <a:rect l="l" t="t" r="r" b="b"/>
              <a:pathLst>
                <a:path w="14827" h="31930" extrusionOk="0">
                  <a:moveTo>
                    <a:pt x="10799" y="31754"/>
                  </a:moveTo>
                  <a:lnTo>
                    <a:pt x="10799" y="31754"/>
                  </a:lnTo>
                  <a:cubicBezTo>
                    <a:pt x="12842" y="31579"/>
                    <a:pt x="14826" y="29770"/>
                    <a:pt x="14301" y="27785"/>
                  </a:cubicBezTo>
                  <a:lnTo>
                    <a:pt x="7588" y="3678"/>
                  </a:lnTo>
                  <a:cubicBezTo>
                    <a:pt x="7063" y="1694"/>
                    <a:pt x="5662" y="1"/>
                    <a:pt x="3619" y="176"/>
                  </a:cubicBezTo>
                  <a:lnTo>
                    <a:pt x="3619" y="176"/>
                  </a:lnTo>
                  <a:cubicBezTo>
                    <a:pt x="1576" y="293"/>
                    <a:pt x="0" y="2044"/>
                    <a:pt x="117" y="4145"/>
                  </a:cubicBezTo>
                  <a:lnTo>
                    <a:pt x="6830" y="28194"/>
                  </a:lnTo>
                  <a:cubicBezTo>
                    <a:pt x="7355" y="30237"/>
                    <a:pt x="8756" y="31930"/>
                    <a:pt x="10799" y="31754"/>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3" name="Google Shape;873;p29">
              <a:extLst>
                <a:ext uri="{FF2B5EF4-FFF2-40B4-BE49-F238E27FC236}">
                  <a16:creationId xmlns:a16="http://schemas.microsoft.com/office/drawing/2014/main" xmlns="" id="{F06F9E99-1B33-482F-8292-DA95F96AE4C8}"/>
                </a:ext>
              </a:extLst>
            </p:cNvPr>
            <p:cNvSpPr/>
            <p:nvPr/>
          </p:nvSpPr>
          <p:spPr>
            <a:xfrm>
              <a:off x="3345316" y="3305494"/>
              <a:ext cx="373886" cy="339411"/>
            </a:xfrm>
            <a:custGeom>
              <a:avLst/>
              <a:gdLst/>
              <a:ahLst/>
              <a:cxnLst/>
              <a:rect l="l" t="t" r="r" b="b"/>
              <a:pathLst>
                <a:path w="20606" h="18796" extrusionOk="0">
                  <a:moveTo>
                    <a:pt x="19146" y="1576"/>
                  </a:moveTo>
                  <a:lnTo>
                    <a:pt x="19146" y="1576"/>
                  </a:lnTo>
                  <a:cubicBezTo>
                    <a:pt x="17746" y="117"/>
                    <a:pt x="15411" y="0"/>
                    <a:pt x="13893" y="1401"/>
                  </a:cubicBezTo>
                  <a:lnTo>
                    <a:pt x="1635" y="11908"/>
                  </a:lnTo>
                  <a:cubicBezTo>
                    <a:pt x="118" y="13309"/>
                    <a:pt x="1" y="15702"/>
                    <a:pt x="1460" y="17161"/>
                  </a:cubicBezTo>
                  <a:lnTo>
                    <a:pt x="1460" y="17161"/>
                  </a:lnTo>
                  <a:cubicBezTo>
                    <a:pt x="2861" y="18679"/>
                    <a:pt x="5196" y="18796"/>
                    <a:pt x="6714" y="17395"/>
                  </a:cubicBezTo>
                  <a:lnTo>
                    <a:pt x="18971" y="6888"/>
                  </a:lnTo>
                  <a:cubicBezTo>
                    <a:pt x="20489" y="5487"/>
                    <a:pt x="20606" y="3094"/>
                    <a:pt x="19146" y="1576"/>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4" name="Google Shape;874;p29">
              <a:extLst>
                <a:ext uri="{FF2B5EF4-FFF2-40B4-BE49-F238E27FC236}">
                  <a16:creationId xmlns:a16="http://schemas.microsoft.com/office/drawing/2014/main" xmlns="" id="{BAC170A9-C71D-4A9E-99DC-DDA02F964DD3}"/>
                </a:ext>
              </a:extLst>
            </p:cNvPr>
            <p:cNvSpPr/>
            <p:nvPr/>
          </p:nvSpPr>
          <p:spPr>
            <a:xfrm>
              <a:off x="3584772" y="3268100"/>
              <a:ext cx="491513" cy="175459"/>
            </a:xfrm>
            <a:custGeom>
              <a:avLst/>
              <a:gdLst/>
              <a:ahLst/>
              <a:cxnLst/>
              <a:rect l="l" t="t" r="r" b="b"/>
              <a:pathLst>
                <a:path w="27202" h="9691" extrusionOk="0">
                  <a:moveTo>
                    <a:pt x="27084" y="3620"/>
                  </a:moveTo>
                  <a:lnTo>
                    <a:pt x="27084" y="3620"/>
                  </a:lnTo>
                  <a:cubicBezTo>
                    <a:pt x="26968" y="1577"/>
                    <a:pt x="25158" y="1"/>
                    <a:pt x="23115" y="176"/>
                  </a:cubicBezTo>
                  <a:lnTo>
                    <a:pt x="3620" y="2102"/>
                  </a:lnTo>
                  <a:cubicBezTo>
                    <a:pt x="1518" y="2277"/>
                    <a:pt x="1" y="4028"/>
                    <a:pt x="117" y="6071"/>
                  </a:cubicBezTo>
                  <a:lnTo>
                    <a:pt x="117" y="6071"/>
                  </a:lnTo>
                  <a:cubicBezTo>
                    <a:pt x="234" y="8114"/>
                    <a:pt x="2044" y="9690"/>
                    <a:pt x="4145" y="9573"/>
                  </a:cubicBezTo>
                  <a:lnTo>
                    <a:pt x="23641" y="7647"/>
                  </a:lnTo>
                  <a:cubicBezTo>
                    <a:pt x="25684" y="7472"/>
                    <a:pt x="27201" y="5721"/>
                    <a:pt x="27084" y="3620"/>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5" name="Google Shape;875;p29">
              <a:extLst>
                <a:ext uri="{FF2B5EF4-FFF2-40B4-BE49-F238E27FC236}">
                  <a16:creationId xmlns:a16="http://schemas.microsoft.com/office/drawing/2014/main" xmlns="" id="{3AC59836-9CA7-4463-95D1-75002B2D6C95}"/>
                </a:ext>
              </a:extLst>
            </p:cNvPr>
            <p:cNvSpPr/>
            <p:nvPr/>
          </p:nvSpPr>
          <p:spPr>
            <a:xfrm>
              <a:off x="3372622" y="3526973"/>
              <a:ext cx="502016" cy="529251"/>
            </a:xfrm>
            <a:custGeom>
              <a:avLst/>
              <a:gdLst/>
              <a:ahLst/>
              <a:cxnLst/>
              <a:rect l="l" t="t" r="r" b="b"/>
              <a:pathLst>
                <a:path w="27785" h="29186" extrusionOk="0">
                  <a:moveTo>
                    <a:pt x="10215" y="0"/>
                  </a:moveTo>
                  <a:cubicBezTo>
                    <a:pt x="10624" y="3444"/>
                    <a:pt x="13017" y="18445"/>
                    <a:pt x="20430" y="13425"/>
                  </a:cubicBezTo>
                  <a:cubicBezTo>
                    <a:pt x="27785" y="8405"/>
                    <a:pt x="17745" y="29185"/>
                    <a:pt x="17745" y="29185"/>
                  </a:cubicBezTo>
                  <a:lnTo>
                    <a:pt x="5662" y="20955"/>
                  </a:lnTo>
                  <a:cubicBezTo>
                    <a:pt x="5662" y="20955"/>
                    <a:pt x="0" y="7296"/>
                    <a:pt x="10215" y="0"/>
                  </a:cubicBezTo>
                  <a:close/>
                </a:path>
              </a:pathLst>
            </a:custGeom>
            <a:solidFill>
              <a:srgbClr val="F9CBA4"/>
            </a:solidFill>
            <a:ln w="4375" cap="flat" cmpd="sng">
              <a:solidFill>
                <a:srgbClr val="F9CBA4"/>
              </a:solidFill>
              <a:prstDash val="solid"/>
              <a:miter lim="58370"/>
              <a:headEnd type="none" w="sm" len="sm"/>
              <a:tailEnd type="none" w="sm" len="sm"/>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6" name="Google Shape;876;p29">
              <a:extLst>
                <a:ext uri="{FF2B5EF4-FFF2-40B4-BE49-F238E27FC236}">
                  <a16:creationId xmlns:a16="http://schemas.microsoft.com/office/drawing/2014/main" xmlns="" id="{3EFCFF94-DBC9-466F-B5D8-E0DC3C14678F}"/>
                </a:ext>
              </a:extLst>
            </p:cNvPr>
            <p:cNvSpPr/>
            <p:nvPr/>
          </p:nvSpPr>
          <p:spPr>
            <a:xfrm>
              <a:off x="3402029" y="4007327"/>
              <a:ext cx="460007" cy="652934"/>
            </a:xfrm>
            <a:custGeom>
              <a:avLst/>
              <a:gdLst/>
              <a:ahLst/>
              <a:cxnLst/>
              <a:rect l="l" t="t" r="r" b="b"/>
              <a:pathLst>
                <a:path w="25276" h="36016" extrusionOk="0">
                  <a:moveTo>
                    <a:pt x="25275" y="3269"/>
                  </a:moveTo>
                  <a:lnTo>
                    <a:pt x="18446" y="34673"/>
                  </a:lnTo>
                  <a:lnTo>
                    <a:pt x="5896" y="36015"/>
                  </a:lnTo>
                  <a:lnTo>
                    <a:pt x="1" y="22181"/>
                  </a:lnTo>
                  <a:lnTo>
                    <a:pt x="4846" y="1"/>
                  </a:ln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7" name="Google Shape;877;p29">
              <a:extLst>
                <a:ext uri="{FF2B5EF4-FFF2-40B4-BE49-F238E27FC236}">
                  <a16:creationId xmlns:a16="http://schemas.microsoft.com/office/drawing/2014/main" xmlns="" id="{C37F8D79-4784-4CB1-9872-7B305DE18847}"/>
                </a:ext>
              </a:extLst>
            </p:cNvPr>
            <p:cNvSpPr/>
            <p:nvPr/>
          </p:nvSpPr>
          <p:spPr>
            <a:xfrm>
              <a:off x="3187779" y="1418599"/>
              <a:ext cx="1151065" cy="2194665"/>
            </a:xfrm>
            <a:custGeom>
              <a:avLst/>
              <a:gdLst/>
              <a:ahLst/>
              <a:cxnLst/>
              <a:rect l="l" t="t" r="r" b="b"/>
              <a:pathLst>
                <a:path w="63449" h="121003" extrusionOk="0">
                  <a:moveTo>
                    <a:pt x="63449" y="1"/>
                  </a:moveTo>
                  <a:lnTo>
                    <a:pt x="0" y="7472"/>
                  </a:lnTo>
                  <a:lnTo>
                    <a:pt x="0" y="121003"/>
                  </a:lnTo>
                  <a:lnTo>
                    <a:pt x="63449" y="113531"/>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8" name="Google Shape;878;p29">
              <a:extLst>
                <a:ext uri="{FF2B5EF4-FFF2-40B4-BE49-F238E27FC236}">
                  <a16:creationId xmlns:a16="http://schemas.microsoft.com/office/drawing/2014/main" xmlns="" id="{5AB0C9CE-D449-4225-8A00-557603A3C616}"/>
                </a:ext>
              </a:extLst>
            </p:cNvPr>
            <p:cNvSpPr/>
            <p:nvPr/>
          </p:nvSpPr>
          <p:spPr>
            <a:xfrm>
              <a:off x="3544862" y="1418599"/>
              <a:ext cx="1088051" cy="2214801"/>
            </a:xfrm>
            <a:custGeom>
              <a:avLst/>
              <a:gdLst/>
              <a:ahLst/>
              <a:cxnLst/>
              <a:rect l="l" t="t" r="r" b="b"/>
              <a:pathLst>
                <a:path w="60006" h="122287" extrusionOk="0">
                  <a:moveTo>
                    <a:pt x="60005" y="1"/>
                  </a:moveTo>
                  <a:lnTo>
                    <a:pt x="1" y="8815"/>
                  </a:lnTo>
                  <a:lnTo>
                    <a:pt x="1" y="122287"/>
                  </a:lnTo>
                  <a:lnTo>
                    <a:pt x="60005" y="113531"/>
                  </a:lnTo>
                  <a:close/>
                </a:path>
              </a:pathLst>
            </a:custGeom>
            <a:solidFill>
              <a:srgbClr val="F19916"/>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79" name="Google Shape;879;p29">
              <a:extLst>
                <a:ext uri="{FF2B5EF4-FFF2-40B4-BE49-F238E27FC236}">
                  <a16:creationId xmlns:a16="http://schemas.microsoft.com/office/drawing/2014/main" xmlns="" id="{3286B100-7F34-434C-8BC8-87EDE23D1C35}"/>
                </a:ext>
              </a:extLst>
            </p:cNvPr>
            <p:cNvSpPr/>
            <p:nvPr/>
          </p:nvSpPr>
          <p:spPr>
            <a:xfrm>
              <a:off x="4338845" y="1369700"/>
              <a:ext cx="426399" cy="2105499"/>
            </a:xfrm>
            <a:custGeom>
              <a:avLst/>
              <a:gdLst/>
              <a:ahLst/>
              <a:cxnLst/>
              <a:rect l="l" t="t" r="r" b="b"/>
              <a:pathLst>
                <a:path w="23524" h="116158" extrusionOk="0">
                  <a:moveTo>
                    <a:pt x="1" y="116157"/>
                  </a:moveTo>
                  <a:lnTo>
                    <a:pt x="1" y="2627"/>
                  </a:lnTo>
                  <a:lnTo>
                    <a:pt x="1" y="2627"/>
                  </a:lnTo>
                  <a:cubicBezTo>
                    <a:pt x="2219" y="1051"/>
                    <a:pt x="6655" y="0"/>
                    <a:pt x="11733" y="0"/>
                  </a:cubicBezTo>
                  <a:cubicBezTo>
                    <a:pt x="16870" y="0"/>
                    <a:pt x="21306" y="1051"/>
                    <a:pt x="23524" y="2627"/>
                  </a:cubicBezTo>
                  <a:lnTo>
                    <a:pt x="23524" y="116157"/>
                  </a:lnTo>
                  <a:cubicBezTo>
                    <a:pt x="21306" y="114581"/>
                    <a:pt x="16870" y="113531"/>
                    <a:pt x="11733" y="113531"/>
                  </a:cubicBezTo>
                  <a:cubicBezTo>
                    <a:pt x="6655" y="113531"/>
                    <a:pt x="2219" y="114581"/>
                    <a:pt x="1" y="116157"/>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0" name="Google Shape;880;p29">
              <a:extLst>
                <a:ext uri="{FF2B5EF4-FFF2-40B4-BE49-F238E27FC236}">
                  <a16:creationId xmlns:a16="http://schemas.microsoft.com/office/drawing/2014/main" xmlns="" id="{C86FA1C3-E66F-462B-B3A8-2E7752386A7C}"/>
                </a:ext>
              </a:extLst>
            </p:cNvPr>
            <p:cNvSpPr/>
            <p:nvPr/>
          </p:nvSpPr>
          <p:spPr>
            <a:xfrm>
              <a:off x="4765244" y="1418599"/>
              <a:ext cx="1151065" cy="2194665"/>
            </a:xfrm>
            <a:custGeom>
              <a:avLst/>
              <a:gdLst/>
              <a:ahLst/>
              <a:cxnLst/>
              <a:rect l="l" t="t" r="r" b="b"/>
              <a:pathLst>
                <a:path w="63450" h="121003" extrusionOk="0">
                  <a:moveTo>
                    <a:pt x="1" y="1"/>
                  </a:moveTo>
                  <a:lnTo>
                    <a:pt x="63449" y="7472"/>
                  </a:lnTo>
                  <a:lnTo>
                    <a:pt x="63449" y="121003"/>
                  </a:lnTo>
                  <a:lnTo>
                    <a:pt x="1" y="113531"/>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1" name="Google Shape;881;p29">
              <a:extLst>
                <a:ext uri="{FF2B5EF4-FFF2-40B4-BE49-F238E27FC236}">
                  <a16:creationId xmlns:a16="http://schemas.microsoft.com/office/drawing/2014/main" xmlns="" id="{30F5DF37-EC2F-499A-A29F-9ECF76F500ED}"/>
                </a:ext>
              </a:extLst>
            </p:cNvPr>
            <p:cNvSpPr/>
            <p:nvPr/>
          </p:nvSpPr>
          <p:spPr>
            <a:xfrm>
              <a:off x="3313809" y="1418599"/>
              <a:ext cx="1228784" cy="2341361"/>
            </a:xfrm>
            <a:custGeom>
              <a:avLst/>
              <a:gdLst/>
              <a:ahLst/>
              <a:cxnLst/>
              <a:rect l="l" t="t" r="r" b="b"/>
              <a:pathLst>
                <a:path w="67594" h="129117" extrusionOk="0">
                  <a:moveTo>
                    <a:pt x="67593" y="1635"/>
                  </a:moveTo>
                  <a:lnTo>
                    <a:pt x="67593" y="115107"/>
                  </a:lnTo>
                  <a:lnTo>
                    <a:pt x="16986" y="129116"/>
                  </a:lnTo>
                  <a:cubicBezTo>
                    <a:pt x="11149" y="127482"/>
                    <a:pt x="5487" y="125322"/>
                    <a:pt x="1" y="122579"/>
                  </a:cubicBezTo>
                  <a:lnTo>
                    <a:pt x="1" y="9106"/>
                  </a:lnTo>
                  <a:lnTo>
                    <a:pt x="56445" y="1"/>
                  </a:lnTo>
                  <a:lnTo>
                    <a:pt x="56445" y="1"/>
                  </a:lnTo>
                  <a:cubicBezTo>
                    <a:pt x="58896" y="1051"/>
                    <a:pt x="63216" y="1577"/>
                    <a:pt x="67593" y="1635"/>
                  </a:cubicBez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2" name="Google Shape;882;p29">
              <a:extLst>
                <a:ext uri="{FF2B5EF4-FFF2-40B4-BE49-F238E27FC236}">
                  <a16:creationId xmlns:a16="http://schemas.microsoft.com/office/drawing/2014/main" xmlns="" id="{6113FFC2-6456-4B6E-B223-E9BF5BE59D36}"/>
                </a:ext>
              </a:extLst>
            </p:cNvPr>
            <p:cNvSpPr/>
            <p:nvPr/>
          </p:nvSpPr>
          <p:spPr>
            <a:xfrm>
              <a:off x="3313809" y="1582551"/>
              <a:ext cx="319274" cy="2177409"/>
            </a:xfrm>
            <a:custGeom>
              <a:avLst/>
              <a:gdLst/>
              <a:ahLst/>
              <a:cxnLst/>
              <a:rect l="l" t="t" r="r" b="b"/>
              <a:pathLst>
                <a:path w="17571" h="120011" extrusionOk="0">
                  <a:moveTo>
                    <a:pt x="59" y="0"/>
                  </a:moveTo>
                  <a:cubicBezTo>
                    <a:pt x="4554" y="59"/>
                    <a:pt x="14768" y="5721"/>
                    <a:pt x="17570" y="6713"/>
                  </a:cubicBezTo>
                  <a:lnTo>
                    <a:pt x="16986" y="120010"/>
                  </a:lnTo>
                  <a:cubicBezTo>
                    <a:pt x="11149" y="118376"/>
                    <a:pt x="5487" y="116216"/>
                    <a:pt x="1" y="113473"/>
                  </a:cubicBez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3" name="Google Shape;883;p29">
              <a:extLst>
                <a:ext uri="{FF2B5EF4-FFF2-40B4-BE49-F238E27FC236}">
                  <a16:creationId xmlns:a16="http://schemas.microsoft.com/office/drawing/2014/main" xmlns="" id="{F090AE12-9358-43BD-9FE4-4A56A569BE79}"/>
                </a:ext>
              </a:extLst>
            </p:cNvPr>
            <p:cNvSpPr/>
            <p:nvPr/>
          </p:nvSpPr>
          <p:spPr>
            <a:xfrm>
              <a:off x="3315910" y="1418599"/>
              <a:ext cx="1226683" cy="281884"/>
            </a:xfrm>
            <a:custGeom>
              <a:avLst/>
              <a:gdLst/>
              <a:ahLst/>
              <a:cxnLst/>
              <a:rect l="l" t="t" r="r" b="b"/>
              <a:pathLst>
                <a:path w="67536" h="15644" extrusionOk="0">
                  <a:moveTo>
                    <a:pt x="56387" y="1"/>
                  </a:moveTo>
                  <a:lnTo>
                    <a:pt x="1" y="9106"/>
                  </a:lnTo>
                  <a:cubicBezTo>
                    <a:pt x="5429" y="11733"/>
                    <a:pt x="11091" y="13951"/>
                    <a:pt x="16928" y="15644"/>
                  </a:cubicBezTo>
                  <a:lnTo>
                    <a:pt x="67535" y="1635"/>
                  </a:lnTo>
                  <a:cubicBezTo>
                    <a:pt x="63158" y="1577"/>
                    <a:pt x="58838" y="993"/>
                    <a:pt x="56387" y="1"/>
                  </a:cubicBez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4" name="Google Shape;884;p29">
              <a:extLst>
                <a:ext uri="{FF2B5EF4-FFF2-40B4-BE49-F238E27FC236}">
                  <a16:creationId xmlns:a16="http://schemas.microsoft.com/office/drawing/2014/main" xmlns="" id="{DA929612-13D2-4269-9BE8-E8013140216A}"/>
                </a:ext>
              </a:extLst>
            </p:cNvPr>
            <p:cNvSpPr/>
            <p:nvPr/>
          </p:nvSpPr>
          <p:spPr>
            <a:xfrm>
              <a:off x="3622580" y="1447363"/>
              <a:ext cx="920012" cy="2312597"/>
            </a:xfrm>
            <a:custGeom>
              <a:avLst/>
              <a:gdLst/>
              <a:ahLst/>
              <a:cxnLst/>
              <a:rect l="l" t="t" r="r" b="b"/>
              <a:pathLst>
                <a:path w="50608" h="127482" extrusionOk="0">
                  <a:moveTo>
                    <a:pt x="50607" y="0"/>
                  </a:moveTo>
                  <a:lnTo>
                    <a:pt x="50607" y="113472"/>
                  </a:lnTo>
                  <a:lnTo>
                    <a:pt x="0" y="127481"/>
                  </a:lnTo>
                  <a:lnTo>
                    <a:pt x="584" y="14184"/>
                  </a:lnTo>
                  <a:lnTo>
                    <a:pt x="0" y="14009"/>
                  </a:lnTo>
                  <a:close/>
                </a:path>
              </a:pathLst>
            </a:custGeom>
            <a:solidFill>
              <a:srgbClr val="F0F0F0"/>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5" name="Google Shape;885;p29">
              <a:extLst>
                <a:ext uri="{FF2B5EF4-FFF2-40B4-BE49-F238E27FC236}">
                  <a16:creationId xmlns:a16="http://schemas.microsoft.com/office/drawing/2014/main" xmlns="" id="{01CEC84F-C850-463E-86FD-BA7AC6804ABA}"/>
                </a:ext>
              </a:extLst>
            </p:cNvPr>
            <p:cNvSpPr/>
            <p:nvPr/>
          </p:nvSpPr>
          <p:spPr>
            <a:xfrm>
              <a:off x="4542592" y="1418599"/>
              <a:ext cx="1222482" cy="2275203"/>
            </a:xfrm>
            <a:custGeom>
              <a:avLst/>
              <a:gdLst/>
              <a:ahLst/>
              <a:cxnLst/>
              <a:rect l="l" t="t" r="r" b="b"/>
              <a:pathLst>
                <a:path w="67477" h="125614" extrusionOk="0">
                  <a:moveTo>
                    <a:pt x="11091" y="1"/>
                  </a:moveTo>
                  <a:lnTo>
                    <a:pt x="67476" y="9106"/>
                  </a:lnTo>
                  <a:lnTo>
                    <a:pt x="67476" y="122579"/>
                  </a:lnTo>
                  <a:cubicBezTo>
                    <a:pt x="66659" y="123629"/>
                    <a:pt x="64383" y="124972"/>
                    <a:pt x="60764" y="125614"/>
                  </a:cubicBezTo>
                  <a:lnTo>
                    <a:pt x="0" y="115107"/>
                  </a:lnTo>
                  <a:lnTo>
                    <a:pt x="0" y="1635"/>
                  </a:lnTo>
                  <a:cubicBezTo>
                    <a:pt x="4378" y="1577"/>
                    <a:pt x="8639" y="993"/>
                    <a:pt x="11091" y="1"/>
                  </a:cubicBezTo>
                  <a:lnTo>
                    <a:pt x="11091" y="1"/>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6" name="Google Shape;886;p29">
              <a:extLst>
                <a:ext uri="{FF2B5EF4-FFF2-40B4-BE49-F238E27FC236}">
                  <a16:creationId xmlns:a16="http://schemas.microsoft.com/office/drawing/2014/main" xmlns="" id="{4053956F-E421-4101-97C5-D9E478705529}"/>
                </a:ext>
              </a:extLst>
            </p:cNvPr>
            <p:cNvSpPr/>
            <p:nvPr/>
          </p:nvSpPr>
          <p:spPr>
            <a:xfrm>
              <a:off x="4542592" y="1418599"/>
              <a:ext cx="1222482" cy="221479"/>
            </a:xfrm>
            <a:custGeom>
              <a:avLst/>
              <a:gdLst/>
              <a:ahLst/>
              <a:cxnLst/>
              <a:rect l="l" t="t" r="r" b="b"/>
              <a:pathLst>
                <a:path w="67477" h="12376" extrusionOk="0">
                  <a:moveTo>
                    <a:pt x="11091" y="1"/>
                  </a:moveTo>
                  <a:lnTo>
                    <a:pt x="67476" y="9106"/>
                  </a:lnTo>
                  <a:cubicBezTo>
                    <a:pt x="65142" y="10274"/>
                    <a:pt x="62632" y="11383"/>
                    <a:pt x="60005" y="12375"/>
                  </a:cubicBezTo>
                  <a:lnTo>
                    <a:pt x="0" y="1635"/>
                  </a:lnTo>
                  <a:cubicBezTo>
                    <a:pt x="4378" y="1577"/>
                    <a:pt x="8639" y="993"/>
                    <a:pt x="11091" y="1"/>
                  </a:cubicBezTo>
                  <a:lnTo>
                    <a:pt x="11091" y="1"/>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7" name="Google Shape;887;p29">
              <a:extLst>
                <a:ext uri="{FF2B5EF4-FFF2-40B4-BE49-F238E27FC236}">
                  <a16:creationId xmlns:a16="http://schemas.microsoft.com/office/drawing/2014/main" xmlns="" id="{367F8CC1-C162-4201-A25C-5A9F5896F81E}"/>
                </a:ext>
              </a:extLst>
            </p:cNvPr>
            <p:cNvSpPr/>
            <p:nvPr/>
          </p:nvSpPr>
          <p:spPr>
            <a:xfrm>
              <a:off x="4542592" y="1447363"/>
              <a:ext cx="1096453" cy="2249317"/>
            </a:xfrm>
            <a:custGeom>
              <a:avLst/>
              <a:gdLst/>
              <a:ahLst/>
              <a:cxnLst/>
              <a:rect l="l" t="t" r="r" b="b"/>
              <a:pathLst>
                <a:path w="60589" h="124038" extrusionOk="0">
                  <a:moveTo>
                    <a:pt x="0" y="0"/>
                  </a:moveTo>
                  <a:lnTo>
                    <a:pt x="0" y="113472"/>
                  </a:lnTo>
                  <a:lnTo>
                    <a:pt x="60589" y="124037"/>
                  </a:lnTo>
                  <a:lnTo>
                    <a:pt x="60005" y="10740"/>
                  </a:lnTo>
                  <a:lnTo>
                    <a:pt x="60589" y="10565"/>
                  </a:lnTo>
                  <a:close/>
                </a:path>
              </a:pathLst>
            </a:custGeom>
            <a:solidFill>
              <a:srgbClr val="F0F0F0"/>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8" name="Google Shape;888;p29">
              <a:extLst>
                <a:ext uri="{FF2B5EF4-FFF2-40B4-BE49-F238E27FC236}">
                  <a16:creationId xmlns:a16="http://schemas.microsoft.com/office/drawing/2014/main" xmlns="" id="{E70E49C3-EBE0-42A1-863E-07D0E35204DA}"/>
                </a:ext>
              </a:extLst>
            </p:cNvPr>
            <p:cNvSpPr/>
            <p:nvPr/>
          </p:nvSpPr>
          <p:spPr>
            <a:xfrm>
              <a:off x="4542592" y="1447363"/>
              <a:ext cx="983027" cy="2324102"/>
            </a:xfrm>
            <a:custGeom>
              <a:avLst/>
              <a:gdLst/>
              <a:ahLst/>
              <a:cxnLst/>
              <a:rect l="l" t="t" r="r" b="b"/>
              <a:pathLst>
                <a:path w="54285" h="128240" extrusionOk="0">
                  <a:moveTo>
                    <a:pt x="0" y="0"/>
                  </a:moveTo>
                  <a:lnTo>
                    <a:pt x="0" y="113472"/>
                  </a:lnTo>
                  <a:lnTo>
                    <a:pt x="54285" y="128240"/>
                  </a:lnTo>
                  <a:lnTo>
                    <a:pt x="53701" y="14943"/>
                  </a:lnTo>
                  <a:lnTo>
                    <a:pt x="54285" y="14709"/>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89" name="Google Shape;889;p29">
              <a:extLst>
                <a:ext uri="{FF2B5EF4-FFF2-40B4-BE49-F238E27FC236}">
                  <a16:creationId xmlns:a16="http://schemas.microsoft.com/office/drawing/2014/main" xmlns="" id="{CB4B5CCE-6E1E-4D2C-B486-8FD58FF9D2F5}"/>
                </a:ext>
              </a:extLst>
            </p:cNvPr>
            <p:cNvSpPr/>
            <p:nvPr/>
          </p:nvSpPr>
          <p:spPr>
            <a:xfrm>
              <a:off x="4088888" y="1432980"/>
              <a:ext cx="317172" cy="89168"/>
            </a:xfrm>
            <a:custGeom>
              <a:avLst/>
              <a:gdLst/>
              <a:ahLst/>
              <a:cxnLst/>
              <a:rect l="l" t="t" r="r" b="b"/>
              <a:pathLst>
                <a:path w="17454" h="4962" extrusionOk="0">
                  <a:moveTo>
                    <a:pt x="10215" y="4962"/>
                  </a:moveTo>
                  <a:lnTo>
                    <a:pt x="17453" y="2919"/>
                  </a:lnTo>
                  <a:lnTo>
                    <a:pt x="9048" y="0"/>
                  </a:lnTo>
                  <a:lnTo>
                    <a:pt x="1" y="1460"/>
                  </a:lnTo>
                  <a:close/>
                </a:path>
              </a:pathLst>
            </a:custGeom>
            <a:solidFill>
              <a:srgbClr val="D9465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0" name="Google Shape;890;p29">
              <a:extLst>
                <a:ext uri="{FF2B5EF4-FFF2-40B4-BE49-F238E27FC236}">
                  <a16:creationId xmlns:a16="http://schemas.microsoft.com/office/drawing/2014/main" xmlns="" id="{EAA540FB-BC1B-4EEB-A05C-9137DE6DBBC4}"/>
                </a:ext>
              </a:extLst>
            </p:cNvPr>
            <p:cNvSpPr/>
            <p:nvPr/>
          </p:nvSpPr>
          <p:spPr>
            <a:xfrm>
              <a:off x="5628542" y="1582551"/>
              <a:ext cx="136532" cy="2114129"/>
            </a:xfrm>
            <a:custGeom>
              <a:avLst/>
              <a:gdLst/>
              <a:ahLst/>
              <a:cxnLst/>
              <a:rect l="l" t="t" r="r" b="b"/>
              <a:pathLst>
                <a:path w="7472" h="116567" extrusionOk="0">
                  <a:moveTo>
                    <a:pt x="7471" y="0"/>
                  </a:moveTo>
                  <a:cubicBezTo>
                    <a:pt x="5078" y="1226"/>
                    <a:pt x="2568" y="2335"/>
                    <a:pt x="0" y="3269"/>
                  </a:cubicBezTo>
                  <a:lnTo>
                    <a:pt x="584" y="116566"/>
                  </a:lnTo>
                  <a:cubicBezTo>
                    <a:pt x="3444" y="116158"/>
                    <a:pt x="5720" y="115341"/>
                    <a:pt x="7471" y="113473"/>
                  </a:cubicBez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1" name="Google Shape;891;p29">
              <a:extLst>
                <a:ext uri="{FF2B5EF4-FFF2-40B4-BE49-F238E27FC236}">
                  <a16:creationId xmlns:a16="http://schemas.microsoft.com/office/drawing/2014/main" xmlns="" id="{8C0CE3D3-86B6-4EB2-BF0A-BA4C561ACC54}"/>
                </a:ext>
              </a:extLst>
            </p:cNvPr>
            <p:cNvSpPr/>
            <p:nvPr/>
          </p:nvSpPr>
          <p:spPr>
            <a:xfrm>
              <a:off x="4704329" y="1714864"/>
              <a:ext cx="672155" cy="273256"/>
            </a:xfrm>
            <a:custGeom>
              <a:avLst/>
              <a:gdLst/>
              <a:ahLst/>
              <a:cxnLst/>
              <a:rect l="l" t="t" r="r" b="b"/>
              <a:pathLst>
                <a:path w="37066" h="15119" extrusionOk="0">
                  <a:moveTo>
                    <a:pt x="1" y="1"/>
                  </a:moveTo>
                  <a:lnTo>
                    <a:pt x="1" y="5079"/>
                  </a:lnTo>
                  <a:lnTo>
                    <a:pt x="37066" y="15119"/>
                  </a:lnTo>
                  <a:lnTo>
                    <a:pt x="37066" y="10040"/>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2" name="Google Shape;892;p29">
              <a:extLst>
                <a:ext uri="{FF2B5EF4-FFF2-40B4-BE49-F238E27FC236}">
                  <a16:creationId xmlns:a16="http://schemas.microsoft.com/office/drawing/2014/main" xmlns="" id="{32FC285D-7782-42AC-B554-C8C954C6FFA9}"/>
                </a:ext>
              </a:extLst>
            </p:cNvPr>
            <p:cNvSpPr/>
            <p:nvPr/>
          </p:nvSpPr>
          <p:spPr>
            <a:xfrm>
              <a:off x="4704329" y="1881693"/>
              <a:ext cx="371786" cy="152448"/>
            </a:xfrm>
            <a:custGeom>
              <a:avLst/>
              <a:gdLst/>
              <a:ahLst/>
              <a:cxnLst/>
              <a:rect l="l" t="t" r="r" b="b"/>
              <a:pathLst>
                <a:path w="20431" h="8348" extrusionOk="0">
                  <a:moveTo>
                    <a:pt x="1" y="1"/>
                  </a:moveTo>
                  <a:lnTo>
                    <a:pt x="1" y="2802"/>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3" name="Google Shape;893;p29">
              <a:extLst>
                <a:ext uri="{FF2B5EF4-FFF2-40B4-BE49-F238E27FC236}">
                  <a16:creationId xmlns:a16="http://schemas.microsoft.com/office/drawing/2014/main" xmlns="" id="{D64DD71A-A5B7-4FB7-92B4-28D5D91136E3}"/>
                </a:ext>
              </a:extLst>
            </p:cNvPr>
            <p:cNvSpPr/>
            <p:nvPr/>
          </p:nvSpPr>
          <p:spPr>
            <a:xfrm>
              <a:off x="4704329" y="1985242"/>
              <a:ext cx="371786" cy="149571"/>
            </a:xfrm>
            <a:custGeom>
              <a:avLst/>
              <a:gdLst/>
              <a:ahLst/>
              <a:cxnLst/>
              <a:rect l="l" t="t" r="r" b="b"/>
              <a:pathLst>
                <a:path w="20431" h="8290" extrusionOk="0">
                  <a:moveTo>
                    <a:pt x="1" y="1"/>
                  </a:moveTo>
                  <a:lnTo>
                    <a:pt x="1" y="2744"/>
                  </a:lnTo>
                  <a:lnTo>
                    <a:pt x="20430" y="8289"/>
                  </a:lnTo>
                  <a:lnTo>
                    <a:pt x="20430" y="5487"/>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4" name="Google Shape;894;p29">
              <a:extLst>
                <a:ext uri="{FF2B5EF4-FFF2-40B4-BE49-F238E27FC236}">
                  <a16:creationId xmlns:a16="http://schemas.microsoft.com/office/drawing/2014/main" xmlns="" id="{7F6EA68A-DD7C-4CF5-90D7-AB1DD69D4464}"/>
                </a:ext>
              </a:extLst>
            </p:cNvPr>
            <p:cNvSpPr/>
            <p:nvPr/>
          </p:nvSpPr>
          <p:spPr>
            <a:xfrm>
              <a:off x="4704329" y="2088791"/>
              <a:ext cx="371786" cy="149571"/>
            </a:xfrm>
            <a:custGeom>
              <a:avLst/>
              <a:gdLst/>
              <a:ahLst/>
              <a:cxnLst/>
              <a:rect l="l" t="t" r="r" b="b"/>
              <a:pathLst>
                <a:path w="20431" h="8289" extrusionOk="0">
                  <a:moveTo>
                    <a:pt x="1" y="0"/>
                  </a:moveTo>
                  <a:lnTo>
                    <a:pt x="1" y="2802"/>
                  </a:lnTo>
                  <a:lnTo>
                    <a:pt x="20430" y="8289"/>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5" name="Google Shape;895;p29">
              <a:extLst>
                <a:ext uri="{FF2B5EF4-FFF2-40B4-BE49-F238E27FC236}">
                  <a16:creationId xmlns:a16="http://schemas.microsoft.com/office/drawing/2014/main" xmlns="" id="{9BD71D6F-D42D-4257-BE2F-41C766548C07}"/>
                </a:ext>
              </a:extLst>
            </p:cNvPr>
            <p:cNvSpPr/>
            <p:nvPr/>
          </p:nvSpPr>
          <p:spPr>
            <a:xfrm>
              <a:off x="4704329" y="2189465"/>
              <a:ext cx="371786" cy="152446"/>
            </a:xfrm>
            <a:custGeom>
              <a:avLst/>
              <a:gdLst/>
              <a:ahLst/>
              <a:cxnLst/>
              <a:rect l="l" t="t" r="r" b="b"/>
              <a:pathLst>
                <a:path w="20431" h="8348" extrusionOk="0">
                  <a:moveTo>
                    <a:pt x="1" y="1"/>
                  </a:moveTo>
                  <a:lnTo>
                    <a:pt x="1" y="2803"/>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6" name="Google Shape;896;p29">
              <a:extLst>
                <a:ext uri="{FF2B5EF4-FFF2-40B4-BE49-F238E27FC236}">
                  <a16:creationId xmlns:a16="http://schemas.microsoft.com/office/drawing/2014/main" xmlns="" id="{5B970545-3A0C-4C3A-AAB9-FBC1A367FEA2}"/>
                </a:ext>
              </a:extLst>
            </p:cNvPr>
            <p:cNvSpPr/>
            <p:nvPr/>
          </p:nvSpPr>
          <p:spPr>
            <a:xfrm>
              <a:off x="4704329" y="2290137"/>
              <a:ext cx="371786" cy="152448"/>
            </a:xfrm>
            <a:custGeom>
              <a:avLst/>
              <a:gdLst/>
              <a:ahLst/>
              <a:cxnLst/>
              <a:rect l="l" t="t" r="r" b="b"/>
              <a:pathLst>
                <a:path w="20431" h="8290" extrusionOk="0">
                  <a:moveTo>
                    <a:pt x="1" y="1"/>
                  </a:moveTo>
                  <a:lnTo>
                    <a:pt x="1" y="2744"/>
                  </a:lnTo>
                  <a:lnTo>
                    <a:pt x="20430" y="8289"/>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7" name="Google Shape;897;p29">
              <a:extLst>
                <a:ext uri="{FF2B5EF4-FFF2-40B4-BE49-F238E27FC236}">
                  <a16:creationId xmlns:a16="http://schemas.microsoft.com/office/drawing/2014/main" xmlns="" id="{3EF0DD4C-06EC-4BD7-B687-8B233BAA3796}"/>
                </a:ext>
              </a:extLst>
            </p:cNvPr>
            <p:cNvSpPr/>
            <p:nvPr/>
          </p:nvSpPr>
          <p:spPr>
            <a:xfrm>
              <a:off x="4704329" y="2393686"/>
              <a:ext cx="371786" cy="149571"/>
            </a:xfrm>
            <a:custGeom>
              <a:avLst/>
              <a:gdLst/>
              <a:ahLst/>
              <a:cxnLst/>
              <a:rect l="l" t="t" r="r" b="b"/>
              <a:pathLst>
                <a:path w="20431" h="8348" extrusionOk="0">
                  <a:moveTo>
                    <a:pt x="1" y="0"/>
                  </a:moveTo>
                  <a:lnTo>
                    <a:pt x="1" y="2802"/>
                  </a:lnTo>
                  <a:lnTo>
                    <a:pt x="20430" y="8347"/>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8" name="Google Shape;898;p29">
              <a:extLst>
                <a:ext uri="{FF2B5EF4-FFF2-40B4-BE49-F238E27FC236}">
                  <a16:creationId xmlns:a16="http://schemas.microsoft.com/office/drawing/2014/main" xmlns="" id="{78EAD201-A8F5-4BCA-BD93-F1A3D7A44E55}"/>
                </a:ext>
              </a:extLst>
            </p:cNvPr>
            <p:cNvSpPr/>
            <p:nvPr/>
          </p:nvSpPr>
          <p:spPr>
            <a:xfrm>
              <a:off x="5122326" y="2002500"/>
              <a:ext cx="247857" cy="624172"/>
            </a:xfrm>
            <a:custGeom>
              <a:avLst/>
              <a:gdLst/>
              <a:ahLst/>
              <a:cxnLst/>
              <a:rect l="l" t="t" r="r" b="b"/>
              <a:pathLst>
                <a:path w="13659" h="34440" extrusionOk="0">
                  <a:moveTo>
                    <a:pt x="0" y="1"/>
                  </a:moveTo>
                  <a:lnTo>
                    <a:pt x="0" y="30703"/>
                  </a:lnTo>
                  <a:lnTo>
                    <a:pt x="13659" y="34439"/>
                  </a:lnTo>
                  <a:lnTo>
                    <a:pt x="13659" y="3678"/>
                  </a:lnTo>
                  <a:close/>
                </a:path>
              </a:pathLst>
            </a:custGeom>
            <a:solidFill>
              <a:schemeClr val="accent1"/>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899" name="Google Shape;899;p29">
              <a:extLst>
                <a:ext uri="{FF2B5EF4-FFF2-40B4-BE49-F238E27FC236}">
                  <a16:creationId xmlns:a16="http://schemas.microsoft.com/office/drawing/2014/main" xmlns="" id="{C9510F90-02BF-4302-A77D-A878AF5BAAF3}"/>
                </a:ext>
              </a:extLst>
            </p:cNvPr>
            <p:cNvSpPr/>
            <p:nvPr/>
          </p:nvSpPr>
          <p:spPr>
            <a:xfrm>
              <a:off x="4704329" y="2761860"/>
              <a:ext cx="247857" cy="624172"/>
            </a:xfrm>
            <a:custGeom>
              <a:avLst/>
              <a:gdLst/>
              <a:ahLst/>
              <a:cxnLst/>
              <a:rect l="l" t="t" r="r" b="b"/>
              <a:pathLst>
                <a:path w="13660" h="34381" extrusionOk="0">
                  <a:moveTo>
                    <a:pt x="1" y="1"/>
                  </a:moveTo>
                  <a:lnTo>
                    <a:pt x="1" y="30703"/>
                  </a:lnTo>
                  <a:lnTo>
                    <a:pt x="13659" y="34381"/>
                  </a:lnTo>
                  <a:lnTo>
                    <a:pt x="13659" y="3678"/>
                  </a:lnTo>
                  <a:close/>
                </a:path>
              </a:pathLst>
            </a:custGeom>
            <a:solidFill>
              <a:schemeClr val="accent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0" name="Google Shape;900;p29">
              <a:extLst>
                <a:ext uri="{FF2B5EF4-FFF2-40B4-BE49-F238E27FC236}">
                  <a16:creationId xmlns:a16="http://schemas.microsoft.com/office/drawing/2014/main" xmlns="" id="{663431BF-5832-42EE-A64C-ED0BC3B15AEF}"/>
                </a:ext>
              </a:extLst>
            </p:cNvPr>
            <p:cNvSpPr/>
            <p:nvPr/>
          </p:nvSpPr>
          <p:spPr>
            <a:xfrm>
              <a:off x="4704329" y="2592156"/>
              <a:ext cx="672155" cy="273254"/>
            </a:xfrm>
            <a:custGeom>
              <a:avLst/>
              <a:gdLst/>
              <a:ahLst/>
              <a:cxnLst/>
              <a:rect l="l" t="t" r="r" b="b"/>
              <a:pathLst>
                <a:path w="37066" h="15119" extrusionOk="0">
                  <a:moveTo>
                    <a:pt x="1" y="1"/>
                  </a:moveTo>
                  <a:lnTo>
                    <a:pt x="1" y="5079"/>
                  </a:lnTo>
                  <a:lnTo>
                    <a:pt x="37066" y="15118"/>
                  </a:lnTo>
                  <a:lnTo>
                    <a:pt x="37066" y="10040"/>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1" name="Google Shape;901;p29">
              <a:extLst>
                <a:ext uri="{FF2B5EF4-FFF2-40B4-BE49-F238E27FC236}">
                  <a16:creationId xmlns:a16="http://schemas.microsoft.com/office/drawing/2014/main" xmlns="" id="{91D3827F-0F57-4245-9311-E7764C16A851}"/>
                </a:ext>
              </a:extLst>
            </p:cNvPr>
            <p:cNvSpPr/>
            <p:nvPr/>
          </p:nvSpPr>
          <p:spPr>
            <a:xfrm>
              <a:off x="5006799" y="2845276"/>
              <a:ext cx="369685" cy="149571"/>
            </a:xfrm>
            <a:custGeom>
              <a:avLst/>
              <a:gdLst/>
              <a:ahLst/>
              <a:cxnLst/>
              <a:rect l="l" t="t" r="r" b="b"/>
              <a:pathLst>
                <a:path w="20430" h="8289" extrusionOk="0">
                  <a:moveTo>
                    <a:pt x="0" y="0"/>
                  </a:moveTo>
                  <a:lnTo>
                    <a:pt x="0" y="2802"/>
                  </a:lnTo>
                  <a:lnTo>
                    <a:pt x="20430" y="8289"/>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2" name="Google Shape;902;p29">
              <a:extLst>
                <a:ext uri="{FF2B5EF4-FFF2-40B4-BE49-F238E27FC236}">
                  <a16:creationId xmlns:a16="http://schemas.microsoft.com/office/drawing/2014/main" xmlns="" id="{203E5870-BCF8-427F-A19B-A4067733DA93}"/>
                </a:ext>
              </a:extLst>
            </p:cNvPr>
            <p:cNvSpPr/>
            <p:nvPr/>
          </p:nvSpPr>
          <p:spPr>
            <a:xfrm>
              <a:off x="5006799" y="2945948"/>
              <a:ext cx="369685" cy="152448"/>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3" name="Google Shape;903;p29">
              <a:extLst>
                <a:ext uri="{FF2B5EF4-FFF2-40B4-BE49-F238E27FC236}">
                  <a16:creationId xmlns:a16="http://schemas.microsoft.com/office/drawing/2014/main" xmlns="" id="{7543D369-B6E9-4976-9BDD-883C290EF5E8}"/>
                </a:ext>
              </a:extLst>
            </p:cNvPr>
            <p:cNvSpPr/>
            <p:nvPr/>
          </p:nvSpPr>
          <p:spPr>
            <a:xfrm>
              <a:off x="5006799" y="3046621"/>
              <a:ext cx="369685" cy="152446"/>
            </a:xfrm>
            <a:custGeom>
              <a:avLst/>
              <a:gdLst/>
              <a:ahLst/>
              <a:cxnLst/>
              <a:rect l="l" t="t" r="r" b="b"/>
              <a:pathLst>
                <a:path w="20430" h="8290" extrusionOk="0">
                  <a:moveTo>
                    <a:pt x="0" y="1"/>
                  </a:moveTo>
                  <a:lnTo>
                    <a:pt x="0" y="2802"/>
                  </a:lnTo>
                  <a:lnTo>
                    <a:pt x="20430" y="8289"/>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4" name="Google Shape;904;p29">
              <a:extLst>
                <a:ext uri="{FF2B5EF4-FFF2-40B4-BE49-F238E27FC236}">
                  <a16:creationId xmlns:a16="http://schemas.microsoft.com/office/drawing/2014/main" xmlns="" id="{E936F87A-254A-4681-88D3-ED47B2BD8F15}"/>
                </a:ext>
              </a:extLst>
            </p:cNvPr>
            <p:cNvSpPr/>
            <p:nvPr/>
          </p:nvSpPr>
          <p:spPr>
            <a:xfrm>
              <a:off x="5006799" y="3150170"/>
              <a:ext cx="369685" cy="149571"/>
            </a:xfrm>
            <a:custGeom>
              <a:avLst/>
              <a:gdLst/>
              <a:ahLst/>
              <a:cxnLst/>
              <a:rect l="l" t="t" r="r" b="b"/>
              <a:pathLst>
                <a:path w="20430" h="8348" extrusionOk="0">
                  <a:moveTo>
                    <a:pt x="0" y="0"/>
                  </a:moveTo>
                  <a:lnTo>
                    <a:pt x="0" y="2802"/>
                  </a:lnTo>
                  <a:lnTo>
                    <a:pt x="20430" y="8347"/>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5" name="Google Shape;905;p29">
              <a:extLst>
                <a:ext uri="{FF2B5EF4-FFF2-40B4-BE49-F238E27FC236}">
                  <a16:creationId xmlns:a16="http://schemas.microsoft.com/office/drawing/2014/main" xmlns="" id="{D10BCFDC-DDE0-4B87-8F4F-CF0B16247223}"/>
                </a:ext>
              </a:extLst>
            </p:cNvPr>
            <p:cNvSpPr/>
            <p:nvPr/>
          </p:nvSpPr>
          <p:spPr>
            <a:xfrm>
              <a:off x="5006799" y="3253720"/>
              <a:ext cx="369685" cy="149571"/>
            </a:xfrm>
            <a:custGeom>
              <a:avLst/>
              <a:gdLst/>
              <a:ahLst/>
              <a:cxnLst/>
              <a:rect l="l" t="t" r="r" b="b"/>
              <a:pathLst>
                <a:path w="20430" h="8289" extrusionOk="0">
                  <a:moveTo>
                    <a:pt x="0" y="0"/>
                  </a:moveTo>
                  <a:lnTo>
                    <a:pt x="0" y="2743"/>
                  </a:lnTo>
                  <a:lnTo>
                    <a:pt x="20430" y="8289"/>
                  </a:lnTo>
                  <a:lnTo>
                    <a:pt x="20430" y="5545"/>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6" name="Google Shape;906;p29">
              <a:extLst>
                <a:ext uri="{FF2B5EF4-FFF2-40B4-BE49-F238E27FC236}">
                  <a16:creationId xmlns:a16="http://schemas.microsoft.com/office/drawing/2014/main" xmlns="" id="{1A1A90EB-F5DE-4FCB-A148-1AF617EC9929}"/>
                </a:ext>
              </a:extLst>
            </p:cNvPr>
            <p:cNvSpPr/>
            <p:nvPr/>
          </p:nvSpPr>
          <p:spPr>
            <a:xfrm>
              <a:off x="5006799" y="3354391"/>
              <a:ext cx="369685" cy="152448"/>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7" name="Google Shape;907;p29">
              <a:extLst>
                <a:ext uri="{FF2B5EF4-FFF2-40B4-BE49-F238E27FC236}">
                  <a16:creationId xmlns:a16="http://schemas.microsoft.com/office/drawing/2014/main" xmlns="" id="{1766F002-CC04-4133-BF95-61669D23A5D5}"/>
                </a:ext>
              </a:extLst>
            </p:cNvPr>
            <p:cNvSpPr/>
            <p:nvPr/>
          </p:nvSpPr>
          <p:spPr>
            <a:xfrm>
              <a:off x="3750709" y="1711988"/>
              <a:ext cx="670055" cy="299142"/>
            </a:xfrm>
            <a:custGeom>
              <a:avLst/>
              <a:gdLst/>
              <a:ahLst/>
              <a:cxnLst/>
              <a:rect l="l" t="t" r="r" b="b"/>
              <a:pathLst>
                <a:path w="37066" h="16520" extrusionOk="0">
                  <a:moveTo>
                    <a:pt x="1" y="11441"/>
                  </a:moveTo>
                  <a:lnTo>
                    <a:pt x="1" y="16520"/>
                  </a:lnTo>
                  <a:lnTo>
                    <a:pt x="37066" y="5021"/>
                  </a:lnTo>
                  <a:lnTo>
                    <a:pt x="37066"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8" name="Google Shape;908;p29">
              <a:extLst>
                <a:ext uri="{FF2B5EF4-FFF2-40B4-BE49-F238E27FC236}">
                  <a16:creationId xmlns:a16="http://schemas.microsoft.com/office/drawing/2014/main" xmlns="" id="{303D4471-F625-4140-BA96-A081652F677D}"/>
                </a:ext>
              </a:extLst>
            </p:cNvPr>
            <p:cNvSpPr/>
            <p:nvPr/>
          </p:nvSpPr>
          <p:spPr>
            <a:xfrm>
              <a:off x="3750709" y="1973737"/>
              <a:ext cx="369685" cy="163954"/>
            </a:xfrm>
            <a:custGeom>
              <a:avLst/>
              <a:gdLst/>
              <a:ahLst/>
              <a:cxnLst/>
              <a:rect l="l" t="t" r="r" b="b"/>
              <a:pathLst>
                <a:path w="20373" h="9106" extrusionOk="0">
                  <a:moveTo>
                    <a:pt x="1" y="6363"/>
                  </a:moveTo>
                  <a:lnTo>
                    <a:pt x="1" y="9106"/>
                  </a:lnTo>
                  <a:lnTo>
                    <a:pt x="20372" y="2802"/>
                  </a:lnTo>
                  <a:lnTo>
                    <a:pt x="20372"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09" name="Google Shape;909;p29">
              <a:extLst>
                <a:ext uri="{FF2B5EF4-FFF2-40B4-BE49-F238E27FC236}">
                  <a16:creationId xmlns:a16="http://schemas.microsoft.com/office/drawing/2014/main" xmlns="" id="{978F9DA4-97D5-46DA-9EF7-BC39C48DB26D}"/>
                </a:ext>
              </a:extLst>
            </p:cNvPr>
            <p:cNvSpPr/>
            <p:nvPr/>
          </p:nvSpPr>
          <p:spPr>
            <a:xfrm>
              <a:off x="3750709" y="2074410"/>
              <a:ext cx="369685" cy="166829"/>
            </a:xfrm>
            <a:custGeom>
              <a:avLst/>
              <a:gdLst/>
              <a:ahLst/>
              <a:cxnLst/>
              <a:rect l="l" t="t" r="r" b="b"/>
              <a:pathLst>
                <a:path w="20373" h="9106" extrusionOk="0">
                  <a:moveTo>
                    <a:pt x="1" y="6304"/>
                  </a:moveTo>
                  <a:lnTo>
                    <a:pt x="1" y="9106"/>
                  </a:lnTo>
                  <a:lnTo>
                    <a:pt x="20372" y="2744"/>
                  </a:lnTo>
                  <a:lnTo>
                    <a:pt x="20372"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0" name="Google Shape;910;p29">
              <a:extLst>
                <a:ext uri="{FF2B5EF4-FFF2-40B4-BE49-F238E27FC236}">
                  <a16:creationId xmlns:a16="http://schemas.microsoft.com/office/drawing/2014/main" xmlns="" id="{AB066C04-D128-4A2B-BE6C-A86B35C556AF}"/>
                </a:ext>
              </a:extLst>
            </p:cNvPr>
            <p:cNvSpPr/>
            <p:nvPr/>
          </p:nvSpPr>
          <p:spPr>
            <a:xfrm>
              <a:off x="3750709" y="2177959"/>
              <a:ext cx="369685" cy="163952"/>
            </a:xfrm>
            <a:custGeom>
              <a:avLst/>
              <a:gdLst/>
              <a:ahLst/>
              <a:cxnLst/>
              <a:rect l="l" t="t" r="r" b="b"/>
              <a:pathLst>
                <a:path w="20373" h="9107" extrusionOk="0">
                  <a:moveTo>
                    <a:pt x="1" y="6305"/>
                  </a:moveTo>
                  <a:lnTo>
                    <a:pt x="1" y="9106"/>
                  </a:lnTo>
                  <a:lnTo>
                    <a:pt x="20372" y="2802"/>
                  </a:lnTo>
                  <a:lnTo>
                    <a:pt x="20372"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1" name="Google Shape;911;p29">
              <a:extLst>
                <a:ext uri="{FF2B5EF4-FFF2-40B4-BE49-F238E27FC236}">
                  <a16:creationId xmlns:a16="http://schemas.microsoft.com/office/drawing/2014/main" xmlns="" id="{41F270D2-2AEE-4DED-BCAC-A147C52440A4}"/>
                </a:ext>
              </a:extLst>
            </p:cNvPr>
            <p:cNvSpPr/>
            <p:nvPr/>
          </p:nvSpPr>
          <p:spPr>
            <a:xfrm>
              <a:off x="3750709" y="2281508"/>
              <a:ext cx="369685" cy="161076"/>
            </a:xfrm>
            <a:custGeom>
              <a:avLst/>
              <a:gdLst/>
              <a:ahLst/>
              <a:cxnLst/>
              <a:rect l="l" t="t" r="r" b="b"/>
              <a:pathLst>
                <a:path w="20373" h="9049" extrusionOk="0">
                  <a:moveTo>
                    <a:pt x="1" y="6305"/>
                  </a:moveTo>
                  <a:lnTo>
                    <a:pt x="1" y="9048"/>
                  </a:lnTo>
                  <a:lnTo>
                    <a:pt x="20372" y="2744"/>
                  </a:lnTo>
                  <a:lnTo>
                    <a:pt x="20372"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2" name="Google Shape;912;p29">
              <a:extLst>
                <a:ext uri="{FF2B5EF4-FFF2-40B4-BE49-F238E27FC236}">
                  <a16:creationId xmlns:a16="http://schemas.microsoft.com/office/drawing/2014/main" xmlns="" id="{9EF98FB7-D788-405D-8A77-81587480A821}"/>
                </a:ext>
              </a:extLst>
            </p:cNvPr>
            <p:cNvSpPr/>
            <p:nvPr/>
          </p:nvSpPr>
          <p:spPr>
            <a:xfrm>
              <a:off x="3750709" y="2382180"/>
              <a:ext cx="369685" cy="163954"/>
            </a:xfrm>
            <a:custGeom>
              <a:avLst/>
              <a:gdLst/>
              <a:ahLst/>
              <a:cxnLst/>
              <a:rect l="l" t="t" r="r" b="b"/>
              <a:pathLst>
                <a:path w="20373" h="9106" extrusionOk="0">
                  <a:moveTo>
                    <a:pt x="1" y="6304"/>
                  </a:moveTo>
                  <a:lnTo>
                    <a:pt x="1" y="9106"/>
                  </a:lnTo>
                  <a:lnTo>
                    <a:pt x="20372" y="2802"/>
                  </a:lnTo>
                  <a:lnTo>
                    <a:pt x="20372"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3" name="Google Shape;913;p29">
              <a:extLst>
                <a:ext uri="{FF2B5EF4-FFF2-40B4-BE49-F238E27FC236}">
                  <a16:creationId xmlns:a16="http://schemas.microsoft.com/office/drawing/2014/main" xmlns="" id="{D06305C6-DB47-4228-BF4D-666F8BAED364}"/>
                </a:ext>
              </a:extLst>
            </p:cNvPr>
            <p:cNvSpPr/>
            <p:nvPr/>
          </p:nvSpPr>
          <p:spPr>
            <a:xfrm>
              <a:off x="3750709" y="2482854"/>
              <a:ext cx="369685" cy="166829"/>
            </a:xfrm>
            <a:custGeom>
              <a:avLst/>
              <a:gdLst/>
              <a:ahLst/>
              <a:cxnLst/>
              <a:rect l="l" t="t" r="r" b="b"/>
              <a:pathLst>
                <a:path w="20373" h="9107" extrusionOk="0">
                  <a:moveTo>
                    <a:pt x="1" y="6363"/>
                  </a:moveTo>
                  <a:lnTo>
                    <a:pt x="1" y="9107"/>
                  </a:lnTo>
                  <a:lnTo>
                    <a:pt x="20372" y="2803"/>
                  </a:lnTo>
                  <a:lnTo>
                    <a:pt x="20372"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4" name="Google Shape;914;p29">
              <a:extLst>
                <a:ext uri="{FF2B5EF4-FFF2-40B4-BE49-F238E27FC236}">
                  <a16:creationId xmlns:a16="http://schemas.microsoft.com/office/drawing/2014/main" xmlns="" id="{B0293035-F9BD-46F2-8F72-587390382942}"/>
                </a:ext>
              </a:extLst>
            </p:cNvPr>
            <p:cNvSpPr/>
            <p:nvPr/>
          </p:nvSpPr>
          <p:spPr>
            <a:xfrm>
              <a:off x="4166605" y="1887446"/>
              <a:ext cx="247857" cy="635677"/>
            </a:xfrm>
            <a:custGeom>
              <a:avLst/>
              <a:gdLst/>
              <a:ahLst/>
              <a:cxnLst/>
              <a:rect l="l" t="t" r="r" b="b"/>
              <a:pathLst>
                <a:path w="13601" h="34907" extrusionOk="0">
                  <a:moveTo>
                    <a:pt x="0" y="4203"/>
                  </a:moveTo>
                  <a:lnTo>
                    <a:pt x="0" y="34906"/>
                  </a:lnTo>
                  <a:lnTo>
                    <a:pt x="13600" y="30703"/>
                  </a:lnTo>
                  <a:lnTo>
                    <a:pt x="13600" y="1"/>
                  </a:lnTo>
                  <a:close/>
                </a:path>
              </a:pathLst>
            </a:custGeom>
            <a:solidFill>
              <a:schemeClr val="dk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5" name="Google Shape;915;p29">
              <a:extLst>
                <a:ext uri="{FF2B5EF4-FFF2-40B4-BE49-F238E27FC236}">
                  <a16:creationId xmlns:a16="http://schemas.microsoft.com/office/drawing/2014/main" xmlns="" id="{42B51007-7E66-4C1F-8937-52F72119F385}"/>
                </a:ext>
              </a:extLst>
            </p:cNvPr>
            <p:cNvSpPr/>
            <p:nvPr/>
          </p:nvSpPr>
          <p:spPr>
            <a:xfrm>
              <a:off x="3746508" y="2894173"/>
              <a:ext cx="247857" cy="632800"/>
            </a:xfrm>
            <a:custGeom>
              <a:avLst/>
              <a:gdLst/>
              <a:ahLst/>
              <a:cxnLst/>
              <a:rect l="l" t="t" r="r" b="b"/>
              <a:pathLst>
                <a:path w="13660" h="34965" extrusionOk="0">
                  <a:moveTo>
                    <a:pt x="1" y="4262"/>
                  </a:moveTo>
                  <a:lnTo>
                    <a:pt x="1" y="34964"/>
                  </a:lnTo>
                  <a:lnTo>
                    <a:pt x="13659" y="30762"/>
                  </a:lnTo>
                  <a:lnTo>
                    <a:pt x="13659" y="0"/>
                  </a:lnTo>
                  <a:close/>
                </a:path>
              </a:pathLst>
            </a:custGeom>
            <a:solidFill>
              <a:schemeClr val="lt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6" name="Google Shape;916;p29">
              <a:extLst>
                <a:ext uri="{FF2B5EF4-FFF2-40B4-BE49-F238E27FC236}">
                  <a16:creationId xmlns:a16="http://schemas.microsoft.com/office/drawing/2014/main" xmlns="" id="{E9FD3977-768A-4D37-8617-2103F09B6E86}"/>
                </a:ext>
              </a:extLst>
            </p:cNvPr>
            <p:cNvSpPr/>
            <p:nvPr/>
          </p:nvSpPr>
          <p:spPr>
            <a:xfrm>
              <a:off x="3750709" y="2589278"/>
              <a:ext cx="670055" cy="296266"/>
            </a:xfrm>
            <a:custGeom>
              <a:avLst/>
              <a:gdLst/>
              <a:ahLst/>
              <a:cxnLst/>
              <a:rect l="l" t="t" r="r" b="b"/>
              <a:pathLst>
                <a:path w="37066" h="16520" extrusionOk="0">
                  <a:moveTo>
                    <a:pt x="1" y="11499"/>
                  </a:moveTo>
                  <a:lnTo>
                    <a:pt x="1" y="16519"/>
                  </a:lnTo>
                  <a:lnTo>
                    <a:pt x="37066" y="5079"/>
                  </a:lnTo>
                  <a:lnTo>
                    <a:pt x="37066"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7" name="Google Shape;917;p29">
              <a:extLst>
                <a:ext uri="{FF2B5EF4-FFF2-40B4-BE49-F238E27FC236}">
                  <a16:creationId xmlns:a16="http://schemas.microsoft.com/office/drawing/2014/main" xmlns="" id="{430BF83E-77C3-4225-BE83-A3BF664C72EB}"/>
                </a:ext>
              </a:extLst>
            </p:cNvPr>
            <p:cNvSpPr/>
            <p:nvPr/>
          </p:nvSpPr>
          <p:spPr>
            <a:xfrm>
              <a:off x="4044777" y="2764738"/>
              <a:ext cx="369685" cy="163952"/>
            </a:xfrm>
            <a:custGeom>
              <a:avLst/>
              <a:gdLst/>
              <a:ahLst/>
              <a:cxnLst/>
              <a:rect l="l" t="t" r="r" b="b"/>
              <a:pathLst>
                <a:path w="20372" h="9107" extrusionOk="0">
                  <a:moveTo>
                    <a:pt x="0" y="6363"/>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8" name="Google Shape;918;p29">
              <a:extLst>
                <a:ext uri="{FF2B5EF4-FFF2-40B4-BE49-F238E27FC236}">
                  <a16:creationId xmlns:a16="http://schemas.microsoft.com/office/drawing/2014/main" xmlns="" id="{52C3685D-59AA-4180-87D1-009A78992442}"/>
                </a:ext>
              </a:extLst>
            </p:cNvPr>
            <p:cNvSpPr/>
            <p:nvPr/>
          </p:nvSpPr>
          <p:spPr>
            <a:xfrm>
              <a:off x="4044777" y="2865409"/>
              <a:ext cx="369685" cy="166829"/>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19" name="Google Shape;919;p29">
              <a:extLst>
                <a:ext uri="{FF2B5EF4-FFF2-40B4-BE49-F238E27FC236}">
                  <a16:creationId xmlns:a16="http://schemas.microsoft.com/office/drawing/2014/main" xmlns="" id="{0825644D-6B21-47B0-AC18-453ECFC508F6}"/>
                </a:ext>
              </a:extLst>
            </p:cNvPr>
            <p:cNvSpPr/>
            <p:nvPr/>
          </p:nvSpPr>
          <p:spPr>
            <a:xfrm>
              <a:off x="4044777" y="2966083"/>
              <a:ext cx="369685" cy="166829"/>
            </a:xfrm>
            <a:custGeom>
              <a:avLst/>
              <a:gdLst/>
              <a:ahLst/>
              <a:cxnLst/>
              <a:rect l="l" t="t" r="r" b="b"/>
              <a:pathLst>
                <a:path w="20372" h="9107" extrusionOk="0">
                  <a:moveTo>
                    <a:pt x="0" y="6304"/>
                  </a:moveTo>
                  <a:lnTo>
                    <a:pt x="0" y="9106"/>
                  </a:lnTo>
                  <a:lnTo>
                    <a:pt x="20371" y="2802"/>
                  </a:lnTo>
                  <a:lnTo>
                    <a:pt x="20371"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0" name="Google Shape;920;p29">
              <a:extLst>
                <a:ext uri="{FF2B5EF4-FFF2-40B4-BE49-F238E27FC236}">
                  <a16:creationId xmlns:a16="http://schemas.microsoft.com/office/drawing/2014/main" xmlns="" id="{BFB94E81-D6E1-43DD-A34B-ABF226072187}"/>
                </a:ext>
              </a:extLst>
            </p:cNvPr>
            <p:cNvSpPr/>
            <p:nvPr/>
          </p:nvSpPr>
          <p:spPr>
            <a:xfrm>
              <a:off x="4044777" y="3069632"/>
              <a:ext cx="369685" cy="163952"/>
            </a:xfrm>
            <a:custGeom>
              <a:avLst/>
              <a:gdLst/>
              <a:ahLst/>
              <a:cxnLst/>
              <a:rect l="l" t="t" r="r" b="b"/>
              <a:pathLst>
                <a:path w="20372" h="9107" extrusionOk="0">
                  <a:moveTo>
                    <a:pt x="0" y="6304"/>
                  </a:moveTo>
                  <a:lnTo>
                    <a:pt x="0" y="9106"/>
                  </a:lnTo>
                  <a:lnTo>
                    <a:pt x="20371" y="2744"/>
                  </a:lnTo>
                  <a:lnTo>
                    <a:pt x="20371" y="0"/>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1" name="Google Shape;921;p29">
              <a:extLst>
                <a:ext uri="{FF2B5EF4-FFF2-40B4-BE49-F238E27FC236}">
                  <a16:creationId xmlns:a16="http://schemas.microsoft.com/office/drawing/2014/main" xmlns="" id="{77D5D22F-B9C8-454E-B7FE-0AE1E72B31FC}"/>
                </a:ext>
              </a:extLst>
            </p:cNvPr>
            <p:cNvSpPr/>
            <p:nvPr/>
          </p:nvSpPr>
          <p:spPr>
            <a:xfrm>
              <a:off x="4044777" y="3173181"/>
              <a:ext cx="369685" cy="163952"/>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2" name="Google Shape;922;p29">
              <a:extLst>
                <a:ext uri="{FF2B5EF4-FFF2-40B4-BE49-F238E27FC236}">
                  <a16:creationId xmlns:a16="http://schemas.microsoft.com/office/drawing/2014/main" xmlns="" id="{488C1B68-5152-4D39-A41A-DD68702AEF9E}"/>
                </a:ext>
              </a:extLst>
            </p:cNvPr>
            <p:cNvSpPr/>
            <p:nvPr/>
          </p:nvSpPr>
          <p:spPr>
            <a:xfrm>
              <a:off x="4044777" y="3273853"/>
              <a:ext cx="369685" cy="163954"/>
            </a:xfrm>
            <a:custGeom>
              <a:avLst/>
              <a:gdLst/>
              <a:ahLst/>
              <a:cxnLst/>
              <a:rect l="l" t="t" r="r" b="b"/>
              <a:pathLst>
                <a:path w="20372" h="9049" extrusionOk="0">
                  <a:moveTo>
                    <a:pt x="0" y="6305"/>
                  </a:moveTo>
                  <a:lnTo>
                    <a:pt x="0" y="9048"/>
                  </a:lnTo>
                  <a:lnTo>
                    <a:pt x="20371" y="2744"/>
                  </a:lnTo>
                  <a:lnTo>
                    <a:pt x="20371" y="1"/>
                  </a:lnTo>
                  <a:close/>
                </a:path>
              </a:pathLst>
            </a:custGeom>
            <a:solidFill>
              <a:srgbClr val="D9D2D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3" name="Google Shape;923;p29">
              <a:extLst>
                <a:ext uri="{FF2B5EF4-FFF2-40B4-BE49-F238E27FC236}">
                  <a16:creationId xmlns:a16="http://schemas.microsoft.com/office/drawing/2014/main" xmlns="" id="{8B6FBAA2-3FB6-4EDC-9BB7-7DDE6409544B}"/>
                </a:ext>
              </a:extLst>
            </p:cNvPr>
            <p:cNvSpPr/>
            <p:nvPr/>
          </p:nvSpPr>
          <p:spPr>
            <a:xfrm>
              <a:off x="4275830" y="1481879"/>
              <a:ext cx="130230" cy="333658"/>
            </a:xfrm>
            <a:custGeom>
              <a:avLst/>
              <a:gdLst/>
              <a:ahLst/>
              <a:cxnLst/>
              <a:rect l="l" t="t" r="r" b="b"/>
              <a:pathLst>
                <a:path w="7239" h="18329" extrusionOk="0">
                  <a:moveTo>
                    <a:pt x="0" y="2043"/>
                  </a:moveTo>
                  <a:lnTo>
                    <a:pt x="7238" y="0"/>
                  </a:lnTo>
                  <a:lnTo>
                    <a:pt x="7238" y="16285"/>
                  </a:lnTo>
                  <a:lnTo>
                    <a:pt x="3619" y="14242"/>
                  </a:lnTo>
                  <a:lnTo>
                    <a:pt x="0" y="18328"/>
                  </a:lnTo>
                  <a:close/>
                </a:path>
              </a:pathLst>
            </a:custGeom>
            <a:solidFill>
              <a:srgbClr val="C73B52"/>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4" name="Google Shape;924;p29">
              <a:extLst>
                <a:ext uri="{FF2B5EF4-FFF2-40B4-BE49-F238E27FC236}">
                  <a16:creationId xmlns:a16="http://schemas.microsoft.com/office/drawing/2014/main" xmlns="" id="{BA87C929-8B41-4431-8DA1-4FFBE94C2867}"/>
                </a:ext>
              </a:extLst>
            </p:cNvPr>
            <p:cNvSpPr/>
            <p:nvPr/>
          </p:nvSpPr>
          <p:spPr>
            <a:xfrm>
              <a:off x="3710801" y="3368774"/>
              <a:ext cx="331876" cy="543632"/>
            </a:xfrm>
            <a:custGeom>
              <a:avLst/>
              <a:gdLst/>
              <a:ahLst/>
              <a:cxnLst/>
              <a:rect l="l" t="t" r="r" b="b"/>
              <a:pathLst>
                <a:path w="18330" h="30062" extrusionOk="0">
                  <a:moveTo>
                    <a:pt x="2978" y="29011"/>
                  </a:moveTo>
                  <a:lnTo>
                    <a:pt x="2978" y="29011"/>
                  </a:lnTo>
                  <a:cubicBezTo>
                    <a:pt x="5137" y="30061"/>
                    <a:pt x="7939" y="29244"/>
                    <a:pt x="8873" y="27026"/>
                  </a:cubicBezTo>
                  <a:lnTo>
                    <a:pt x="17337" y="7005"/>
                  </a:lnTo>
                  <a:cubicBezTo>
                    <a:pt x="18329" y="4845"/>
                    <a:pt x="17512" y="2219"/>
                    <a:pt x="15410" y="1109"/>
                  </a:cubicBezTo>
                  <a:lnTo>
                    <a:pt x="15410" y="1109"/>
                  </a:lnTo>
                  <a:cubicBezTo>
                    <a:pt x="13251" y="0"/>
                    <a:pt x="10624" y="818"/>
                    <a:pt x="9515" y="3036"/>
                  </a:cubicBezTo>
                  <a:lnTo>
                    <a:pt x="1051" y="23057"/>
                  </a:lnTo>
                  <a:cubicBezTo>
                    <a:pt x="1" y="25275"/>
                    <a:pt x="876" y="27843"/>
                    <a:pt x="2978" y="29011"/>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5" name="Google Shape;925;p29">
              <a:extLst>
                <a:ext uri="{FF2B5EF4-FFF2-40B4-BE49-F238E27FC236}">
                  <a16:creationId xmlns:a16="http://schemas.microsoft.com/office/drawing/2014/main" xmlns="" id="{82E9F1B5-5BBB-4D0C-A3A1-C131F960F40B}"/>
                </a:ext>
              </a:extLst>
            </p:cNvPr>
            <p:cNvSpPr/>
            <p:nvPr/>
          </p:nvSpPr>
          <p:spPr>
            <a:xfrm>
              <a:off x="5359680" y="3601759"/>
              <a:ext cx="449504" cy="586778"/>
            </a:xfrm>
            <a:custGeom>
              <a:avLst/>
              <a:gdLst/>
              <a:ahLst/>
              <a:cxnLst/>
              <a:rect l="l" t="t" r="r" b="b"/>
              <a:pathLst>
                <a:path w="24867" h="32280" extrusionOk="0">
                  <a:moveTo>
                    <a:pt x="21189" y="1"/>
                  </a:moveTo>
                  <a:lnTo>
                    <a:pt x="1" y="2627"/>
                  </a:lnTo>
                  <a:lnTo>
                    <a:pt x="3678" y="32280"/>
                  </a:lnTo>
                  <a:lnTo>
                    <a:pt x="24866" y="29595"/>
                  </a:lnTo>
                  <a:lnTo>
                    <a:pt x="21189" y="1"/>
                  </a:ln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6" name="Google Shape;926;p29">
              <a:extLst>
                <a:ext uri="{FF2B5EF4-FFF2-40B4-BE49-F238E27FC236}">
                  <a16:creationId xmlns:a16="http://schemas.microsoft.com/office/drawing/2014/main" xmlns="" id="{0D1E44B7-BE92-4B91-85B3-B88ACE2C44FB}"/>
                </a:ext>
              </a:extLst>
            </p:cNvPr>
            <p:cNvSpPr/>
            <p:nvPr/>
          </p:nvSpPr>
          <p:spPr>
            <a:xfrm>
              <a:off x="4987895" y="2649683"/>
              <a:ext cx="892705" cy="1141916"/>
            </a:xfrm>
            <a:custGeom>
              <a:avLst/>
              <a:gdLst/>
              <a:ahLst/>
              <a:cxnLst/>
              <a:rect l="l" t="t" r="r" b="b"/>
              <a:pathLst>
                <a:path w="49382" h="63042" extrusionOk="0">
                  <a:moveTo>
                    <a:pt x="16461" y="34848"/>
                  </a:moveTo>
                  <a:cubicBezTo>
                    <a:pt x="16811" y="37358"/>
                    <a:pt x="17161" y="40393"/>
                    <a:pt x="17628" y="44012"/>
                  </a:cubicBezTo>
                  <a:lnTo>
                    <a:pt x="9164" y="33914"/>
                  </a:lnTo>
                  <a:cubicBezTo>
                    <a:pt x="5604" y="29595"/>
                    <a:pt x="1460" y="32397"/>
                    <a:pt x="0" y="34673"/>
                  </a:cubicBezTo>
                  <a:lnTo>
                    <a:pt x="17278" y="58663"/>
                  </a:lnTo>
                  <a:cubicBezTo>
                    <a:pt x="19671" y="61990"/>
                    <a:pt x="25800" y="63041"/>
                    <a:pt x="31462" y="62516"/>
                  </a:cubicBezTo>
                  <a:cubicBezTo>
                    <a:pt x="43194" y="61348"/>
                    <a:pt x="49382" y="52885"/>
                    <a:pt x="47572" y="36774"/>
                  </a:cubicBezTo>
                  <a:lnTo>
                    <a:pt x="48623" y="24166"/>
                  </a:lnTo>
                  <a:cubicBezTo>
                    <a:pt x="48915" y="22007"/>
                    <a:pt x="47280" y="20080"/>
                    <a:pt x="45121" y="19964"/>
                  </a:cubicBezTo>
                  <a:cubicBezTo>
                    <a:pt x="42961" y="19847"/>
                    <a:pt x="41151" y="21540"/>
                    <a:pt x="41151" y="23699"/>
                  </a:cubicBezTo>
                  <a:lnTo>
                    <a:pt x="40801" y="29011"/>
                  </a:lnTo>
                  <a:cubicBezTo>
                    <a:pt x="40509" y="28778"/>
                    <a:pt x="40159" y="28544"/>
                    <a:pt x="39867" y="28369"/>
                  </a:cubicBezTo>
                  <a:lnTo>
                    <a:pt x="39459" y="17862"/>
                  </a:lnTo>
                  <a:cubicBezTo>
                    <a:pt x="39284" y="12492"/>
                    <a:pt x="31870" y="13368"/>
                    <a:pt x="31929" y="17862"/>
                  </a:cubicBezTo>
                  <a:lnTo>
                    <a:pt x="32104" y="26559"/>
                  </a:lnTo>
                  <a:cubicBezTo>
                    <a:pt x="31812" y="26559"/>
                    <a:pt x="31520" y="26559"/>
                    <a:pt x="31287" y="26618"/>
                  </a:cubicBezTo>
                  <a:lnTo>
                    <a:pt x="30178" y="15644"/>
                  </a:lnTo>
                  <a:cubicBezTo>
                    <a:pt x="29652" y="10741"/>
                    <a:pt x="22181" y="11558"/>
                    <a:pt x="22706" y="16461"/>
                  </a:cubicBezTo>
                  <a:lnTo>
                    <a:pt x="23991" y="29186"/>
                  </a:lnTo>
                  <a:cubicBezTo>
                    <a:pt x="23699" y="29420"/>
                    <a:pt x="23348" y="29653"/>
                    <a:pt x="23057" y="29887"/>
                  </a:cubicBezTo>
                  <a:lnTo>
                    <a:pt x="17862" y="4729"/>
                  </a:lnTo>
                  <a:cubicBezTo>
                    <a:pt x="16869" y="1"/>
                    <a:pt x="9515" y="1343"/>
                    <a:pt x="10507" y="6305"/>
                  </a:cubicBezTo>
                  <a:close/>
                </a:path>
              </a:pathLst>
            </a:custGeom>
            <a:solidFill>
              <a:srgbClr val="F9CBA4"/>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7" name="Google Shape;927;p29">
              <a:extLst>
                <a:ext uri="{FF2B5EF4-FFF2-40B4-BE49-F238E27FC236}">
                  <a16:creationId xmlns:a16="http://schemas.microsoft.com/office/drawing/2014/main" xmlns="" id="{3778C5EB-C757-463D-848C-5645B63BEB37}"/>
                </a:ext>
              </a:extLst>
            </p:cNvPr>
            <p:cNvSpPr/>
            <p:nvPr/>
          </p:nvSpPr>
          <p:spPr>
            <a:xfrm>
              <a:off x="5296666" y="3823240"/>
              <a:ext cx="730968" cy="1320250"/>
            </a:xfrm>
            <a:custGeom>
              <a:avLst/>
              <a:gdLst/>
              <a:ahLst/>
              <a:cxnLst/>
              <a:rect l="l" t="t" r="r" b="b"/>
              <a:pathLst>
                <a:path w="40335" h="72789" extrusionOk="0">
                  <a:moveTo>
                    <a:pt x="8640" y="72788"/>
                  </a:moveTo>
                  <a:lnTo>
                    <a:pt x="1" y="3911"/>
                  </a:lnTo>
                  <a:lnTo>
                    <a:pt x="31229" y="0"/>
                  </a:lnTo>
                  <a:lnTo>
                    <a:pt x="40335" y="72788"/>
                  </a:lnTo>
                  <a:close/>
                </a:path>
              </a:pathLst>
            </a:custGeom>
            <a:solidFill>
              <a:srgbClr val="B7B7B7"/>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8" name="Google Shape;928;p29">
              <a:extLst>
                <a:ext uri="{FF2B5EF4-FFF2-40B4-BE49-F238E27FC236}">
                  <a16:creationId xmlns:a16="http://schemas.microsoft.com/office/drawing/2014/main" xmlns="" id="{EAEF823A-A09B-46A3-9316-260317DA5DE0}"/>
                </a:ext>
              </a:extLst>
            </p:cNvPr>
            <p:cNvSpPr/>
            <p:nvPr/>
          </p:nvSpPr>
          <p:spPr>
            <a:xfrm>
              <a:off x="3116363" y="4197167"/>
              <a:ext cx="760375" cy="946323"/>
            </a:xfrm>
            <a:custGeom>
              <a:avLst/>
              <a:gdLst/>
              <a:ahLst/>
              <a:cxnLst/>
              <a:rect l="l" t="t" r="r" b="b"/>
              <a:pathLst>
                <a:path w="41910" h="52126" extrusionOk="0">
                  <a:moveTo>
                    <a:pt x="31637" y="52125"/>
                  </a:moveTo>
                  <a:lnTo>
                    <a:pt x="41910" y="6596"/>
                  </a:lnTo>
                  <a:lnTo>
                    <a:pt x="11149" y="0"/>
                  </a:lnTo>
                  <a:lnTo>
                    <a:pt x="0" y="52125"/>
                  </a:lnTo>
                  <a:close/>
                </a:path>
              </a:pathLst>
            </a:custGeom>
            <a:solidFill>
              <a:srgbClr val="B7B7B7"/>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29" name="Google Shape;929;p29">
              <a:extLst>
                <a:ext uri="{FF2B5EF4-FFF2-40B4-BE49-F238E27FC236}">
                  <a16:creationId xmlns:a16="http://schemas.microsoft.com/office/drawing/2014/main" xmlns="" id="{22C4F402-8A10-46F9-92CF-A7A9B9FB51E0}"/>
                </a:ext>
              </a:extLst>
            </p:cNvPr>
            <p:cNvSpPr/>
            <p:nvPr/>
          </p:nvSpPr>
          <p:spPr>
            <a:xfrm>
              <a:off x="5319772" y="3739824"/>
              <a:ext cx="510417" cy="149571"/>
            </a:xfrm>
            <a:custGeom>
              <a:avLst/>
              <a:gdLst/>
              <a:ahLst/>
              <a:cxnLst/>
              <a:rect l="l" t="t" r="r" b="b"/>
              <a:pathLst>
                <a:path w="28253" h="8348" extrusionOk="0">
                  <a:moveTo>
                    <a:pt x="27668" y="0"/>
                  </a:moveTo>
                  <a:lnTo>
                    <a:pt x="1" y="3444"/>
                  </a:lnTo>
                  <a:lnTo>
                    <a:pt x="585" y="8347"/>
                  </a:lnTo>
                  <a:lnTo>
                    <a:pt x="28252" y="4904"/>
                  </a:lnTo>
                  <a:lnTo>
                    <a:pt x="27668" y="0"/>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sp>
          <p:nvSpPr>
            <p:cNvPr id="930" name="Google Shape;930;p29">
              <a:extLst>
                <a:ext uri="{FF2B5EF4-FFF2-40B4-BE49-F238E27FC236}">
                  <a16:creationId xmlns:a16="http://schemas.microsoft.com/office/drawing/2014/main" xmlns="" id="{14D9F4C9-604F-4C4D-B53B-5BD3B577596D}"/>
                </a:ext>
              </a:extLst>
            </p:cNvPr>
            <p:cNvSpPr/>
            <p:nvPr/>
          </p:nvSpPr>
          <p:spPr>
            <a:xfrm>
              <a:off x="3353718" y="4119504"/>
              <a:ext cx="514618" cy="189840"/>
            </a:xfrm>
            <a:custGeom>
              <a:avLst/>
              <a:gdLst/>
              <a:ahLst/>
              <a:cxnLst/>
              <a:rect l="l" t="t" r="r" b="b"/>
              <a:pathLst>
                <a:path w="28311" h="10450" extrusionOk="0">
                  <a:moveTo>
                    <a:pt x="993" y="1"/>
                  </a:moveTo>
                  <a:lnTo>
                    <a:pt x="1" y="4787"/>
                  </a:lnTo>
                  <a:lnTo>
                    <a:pt x="27318" y="10449"/>
                  </a:lnTo>
                  <a:lnTo>
                    <a:pt x="28310" y="5663"/>
                  </a:lnTo>
                  <a:lnTo>
                    <a:pt x="993" y="1"/>
                  </a:lnTo>
                  <a:close/>
                </a:path>
              </a:pathLst>
            </a:custGeom>
            <a:solidFill>
              <a:srgbClr val="FFFFFF"/>
            </a:solidFill>
            <a:ln>
              <a:noFill/>
            </a:ln>
          </p:spPr>
          <p:txBody>
            <a:bodyPr spcFirstLastPara="1" lIns="91425" tIns="91425" rIns="91425" bIns="91425" anchor="ctr"/>
            <a:lstStyle/>
            <a:p>
              <a:pPr>
                <a:spcBef>
                  <a:spcPts val="0"/>
                </a:spcBef>
                <a:spcAft>
                  <a:spcPts val="0"/>
                </a:spcAft>
                <a:defRPr/>
              </a:pPr>
              <a:endParaRPr lang="ru-RU" dirty="0">
                <a:latin typeface="+mn-lt"/>
              </a:endParaRPr>
            </a:p>
          </p:txBody>
        </p:sp>
      </p:grpSp>
      <p:grpSp>
        <p:nvGrpSpPr>
          <p:cNvPr id="19460" name="Google Shape;931;p29">
            <a:extLst>
              <a:ext uri="{FF2B5EF4-FFF2-40B4-BE49-F238E27FC236}">
                <a16:creationId xmlns:a16="http://schemas.microsoft.com/office/drawing/2014/main" xmlns="" id="{4208781A-8F24-4BE0-95FA-2E1D9304DC71}"/>
              </a:ext>
            </a:extLst>
          </p:cNvPr>
          <p:cNvGrpSpPr>
            <a:grpSpLocks/>
          </p:cNvGrpSpPr>
          <p:nvPr/>
        </p:nvGrpSpPr>
        <p:grpSpPr bwMode="auto">
          <a:xfrm>
            <a:off x="247650" y="1995488"/>
            <a:ext cx="2208213" cy="1074737"/>
            <a:chOff x="697783" y="1573800"/>
            <a:chExt cx="2156499" cy="896451"/>
          </a:xfrm>
        </p:grpSpPr>
        <p:sp>
          <p:nvSpPr>
            <p:cNvPr id="19484" name="Google Shape;932;p29">
              <a:extLst>
                <a:ext uri="{FF2B5EF4-FFF2-40B4-BE49-F238E27FC236}">
                  <a16:creationId xmlns:a16="http://schemas.microsoft.com/office/drawing/2014/main" xmlns="" id="{BA3A064D-670C-4D25-9D62-A2FDA594A46A}"/>
                </a:ext>
              </a:extLst>
            </p:cNvPr>
            <p:cNvSpPr>
              <a:spLocks noChangeArrowheads="1"/>
            </p:cNvSpPr>
            <p:nvPr/>
          </p:nvSpPr>
          <p:spPr bwMode="auto">
            <a:xfrm>
              <a:off x="697783" y="1573800"/>
              <a:ext cx="2051077" cy="89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конкретизированы требования к предметным результатам</a:t>
              </a:r>
              <a:endParaRPr lang="ru-RU" altLang="ru-RU" sz="1800"/>
            </a:p>
          </p:txBody>
        </p:sp>
        <p:sp>
          <p:nvSpPr>
            <p:cNvPr id="933" name="Google Shape;933;p29">
              <a:extLst>
                <a:ext uri="{FF2B5EF4-FFF2-40B4-BE49-F238E27FC236}">
                  <a16:creationId xmlns:a16="http://schemas.microsoft.com/office/drawing/2014/main" xmlns="" id="{0A647981-934C-41FD-B693-4E70F735C7B9}"/>
                </a:ext>
              </a:extLst>
            </p:cNvPr>
            <p:cNvSpPr/>
            <p:nvPr/>
          </p:nvSpPr>
          <p:spPr>
            <a:xfrm>
              <a:off x="2669793" y="1573800"/>
              <a:ext cx="184489" cy="896451"/>
            </a:xfrm>
            <a:prstGeom prst="rect">
              <a:avLst/>
            </a:prstGeom>
            <a:solidFill>
              <a:schemeClr val="dk2"/>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19461" name="Google Shape;934;p29">
            <a:extLst>
              <a:ext uri="{FF2B5EF4-FFF2-40B4-BE49-F238E27FC236}">
                <a16:creationId xmlns:a16="http://schemas.microsoft.com/office/drawing/2014/main" xmlns="" id="{72FAEFF8-D501-4036-A685-B6F8A82C534A}"/>
              </a:ext>
            </a:extLst>
          </p:cNvPr>
          <p:cNvGrpSpPr>
            <a:grpSpLocks/>
          </p:cNvGrpSpPr>
          <p:nvPr/>
        </p:nvGrpSpPr>
        <p:grpSpPr bwMode="auto">
          <a:xfrm>
            <a:off x="339725" y="3260725"/>
            <a:ext cx="2100263" cy="895350"/>
            <a:chOff x="819151" y="3077875"/>
            <a:chExt cx="2099274" cy="896450"/>
          </a:xfrm>
        </p:grpSpPr>
        <p:sp>
          <p:nvSpPr>
            <p:cNvPr id="19482" name="Google Shape;935;p29">
              <a:extLst>
                <a:ext uri="{FF2B5EF4-FFF2-40B4-BE49-F238E27FC236}">
                  <a16:creationId xmlns:a16="http://schemas.microsoft.com/office/drawing/2014/main" xmlns="" id="{EE7E6A26-B91D-4445-B998-14281E2BA3F1}"/>
                </a:ext>
              </a:extLst>
            </p:cNvPr>
            <p:cNvSpPr>
              <a:spLocks noChangeArrowheads="1"/>
            </p:cNvSpPr>
            <p:nvPr/>
          </p:nvSpPr>
          <p:spPr bwMode="auto">
            <a:xfrm>
              <a:off x="819151" y="3077875"/>
              <a:ext cx="1929491" cy="89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изменен объем нагрузки</a:t>
              </a:r>
            </a:p>
          </p:txBody>
        </p:sp>
        <p:sp>
          <p:nvSpPr>
            <p:cNvPr id="936" name="Google Shape;936;p29">
              <a:extLst>
                <a:ext uri="{FF2B5EF4-FFF2-40B4-BE49-F238E27FC236}">
                  <a16:creationId xmlns:a16="http://schemas.microsoft.com/office/drawing/2014/main" xmlns="" id="{6BD48ACC-88C8-4F90-AF5D-FE0ED118BCB6}"/>
                </a:ext>
              </a:extLst>
            </p:cNvPr>
            <p:cNvSpPr/>
            <p:nvPr/>
          </p:nvSpPr>
          <p:spPr>
            <a:xfrm>
              <a:off x="2720080" y="3077875"/>
              <a:ext cx="198345" cy="896450"/>
            </a:xfrm>
            <a:prstGeom prst="rect">
              <a:avLst/>
            </a:prstGeom>
            <a:solidFill>
              <a:schemeClr val="accent1"/>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19462" name="Google Shape;937;p29">
            <a:extLst>
              <a:ext uri="{FF2B5EF4-FFF2-40B4-BE49-F238E27FC236}">
                <a16:creationId xmlns:a16="http://schemas.microsoft.com/office/drawing/2014/main" xmlns="" id="{CA12F74D-3634-4015-89ED-EA96963B3F27}"/>
              </a:ext>
            </a:extLst>
          </p:cNvPr>
          <p:cNvGrpSpPr>
            <a:grpSpLocks/>
          </p:cNvGrpSpPr>
          <p:nvPr/>
        </p:nvGrpSpPr>
        <p:grpSpPr bwMode="auto">
          <a:xfrm>
            <a:off x="5310188" y="1820863"/>
            <a:ext cx="2921000" cy="1165225"/>
            <a:chOff x="6224665" y="1522408"/>
            <a:chExt cx="2622672" cy="972533"/>
          </a:xfrm>
        </p:grpSpPr>
        <p:sp>
          <p:nvSpPr>
            <p:cNvPr id="19480" name="Google Shape;938;p29">
              <a:extLst>
                <a:ext uri="{FF2B5EF4-FFF2-40B4-BE49-F238E27FC236}">
                  <a16:creationId xmlns:a16="http://schemas.microsoft.com/office/drawing/2014/main" xmlns="" id="{14FD2495-C968-4EEE-A547-C1ED0CE84742}"/>
                </a:ext>
              </a:extLst>
            </p:cNvPr>
            <p:cNvSpPr>
              <a:spLocks noChangeArrowheads="1"/>
            </p:cNvSpPr>
            <p:nvPr/>
          </p:nvSpPr>
          <p:spPr bwMode="auto">
            <a:xfrm flipH="1">
              <a:off x="6253172" y="1522408"/>
              <a:ext cx="2594165" cy="897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прописаны критерии сформированности УУД и достижения личностных результатов</a:t>
              </a:r>
            </a:p>
          </p:txBody>
        </p:sp>
        <p:sp>
          <p:nvSpPr>
            <p:cNvPr id="939" name="Google Shape;939;p29">
              <a:extLst>
                <a:ext uri="{FF2B5EF4-FFF2-40B4-BE49-F238E27FC236}">
                  <a16:creationId xmlns:a16="http://schemas.microsoft.com/office/drawing/2014/main" xmlns="" id="{B55910C2-53E1-4512-B56D-5CE6328D2627}"/>
                </a:ext>
              </a:extLst>
            </p:cNvPr>
            <p:cNvSpPr/>
            <p:nvPr/>
          </p:nvSpPr>
          <p:spPr>
            <a:xfrm flipH="1">
              <a:off x="6224665" y="1560832"/>
              <a:ext cx="169618" cy="934109"/>
            </a:xfrm>
            <a:prstGeom prst="rect">
              <a:avLst/>
            </a:prstGeom>
            <a:solidFill>
              <a:schemeClr val="tx2"/>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19463" name="Google Shape;940;p29">
            <a:extLst>
              <a:ext uri="{FF2B5EF4-FFF2-40B4-BE49-F238E27FC236}">
                <a16:creationId xmlns:a16="http://schemas.microsoft.com/office/drawing/2014/main" xmlns="" id="{E8872373-9C80-4C1C-B586-B359F4A7021D}"/>
              </a:ext>
            </a:extLst>
          </p:cNvPr>
          <p:cNvGrpSpPr>
            <a:grpSpLocks/>
          </p:cNvGrpSpPr>
          <p:nvPr/>
        </p:nvGrpSpPr>
        <p:grpSpPr bwMode="auto">
          <a:xfrm>
            <a:off x="5310188" y="3238500"/>
            <a:ext cx="2890837" cy="896938"/>
            <a:chOff x="6225575" y="3077875"/>
            <a:chExt cx="2461223" cy="896450"/>
          </a:xfrm>
        </p:grpSpPr>
        <p:sp>
          <p:nvSpPr>
            <p:cNvPr id="19478" name="Google Shape;941;p29">
              <a:extLst>
                <a:ext uri="{FF2B5EF4-FFF2-40B4-BE49-F238E27FC236}">
                  <a16:creationId xmlns:a16="http://schemas.microsoft.com/office/drawing/2014/main" xmlns="" id="{10C6C469-CDFF-43AE-B222-ADC06322E3E0}"/>
                </a:ext>
              </a:extLst>
            </p:cNvPr>
            <p:cNvSpPr>
              <a:spLocks noChangeArrowheads="1"/>
            </p:cNvSpPr>
            <p:nvPr/>
          </p:nvSpPr>
          <p:spPr bwMode="auto">
            <a:xfrm flipH="1">
              <a:off x="6258013" y="3077875"/>
              <a:ext cx="2428785" cy="89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введены  новые требования к рабочим программам</a:t>
              </a:r>
            </a:p>
          </p:txBody>
        </p:sp>
        <p:sp>
          <p:nvSpPr>
            <p:cNvPr id="942" name="Google Shape;942;p29">
              <a:extLst>
                <a:ext uri="{FF2B5EF4-FFF2-40B4-BE49-F238E27FC236}">
                  <a16:creationId xmlns:a16="http://schemas.microsoft.com/office/drawing/2014/main" xmlns="" id="{A84B73F8-6C4A-4CF0-AD21-354868448B63}"/>
                </a:ext>
              </a:extLst>
            </p:cNvPr>
            <p:cNvSpPr/>
            <p:nvPr/>
          </p:nvSpPr>
          <p:spPr>
            <a:xfrm flipH="1">
              <a:off x="6225575" y="3077875"/>
              <a:ext cx="170299" cy="896450"/>
            </a:xfrm>
            <a:prstGeom prst="rect">
              <a:avLst/>
            </a:prstGeom>
            <a:solidFill>
              <a:schemeClr val="accent1"/>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19464" name="Google Shape;931;p29">
            <a:extLst>
              <a:ext uri="{FF2B5EF4-FFF2-40B4-BE49-F238E27FC236}">
                <a16:creationId xmlns:a16="http://schemas.microsoft.com/office/drawing/2014/main" xmlns="" id="{F0D8A454-89A8-4AF0-B491-ABEFD31BA36D}"/>
              </a:ext>
            </a:extLst>
          </p:cNvPr>
          <p:cNvGrpSpPr>
            <a:grpSpLocks/>
          </p:cNvGrpSpPr>
          <p:nvPr/>
        </p:nvGrpSpPr>
        <p:grpSpPr bwMode="auto">
          <a:xfrm>
            <a:off x="223838" y="4364038"/>
            <a:ext cx="2192337" cy="1074737"/>
            <a:chOff x="726364" y="1573800"/>
            <a:chExt cx="2192062" cy="896450"/>
          </a:xfrm>
        </p:grpSpPr>
        <p:sp>
          <p:nvSpPr>
            <p:cNvPr id="19476" name="Google Shape;932;p29">
              <a:extLst>
                <a:ext uri="{FF2B5EF4-FFF2-40B4-BE49-F238E27FC236}">
                  <a16:creationId xmlns:a16="http://schemas.microsoft.com/office/drawing/2014/main" xmlns="" id="{B8580B6C-5BBD-473B-9BF0-3CF47BBEC52D}"/>
                </a:ext>
              </a:extLst>
            </p:cNvPr>
            <p:cNvSpPr>
              <a:spLocks noChangeArrowheads="1"/>
            </p:cNvSpPr>
            <p:nvPr/>
          </p:nvSpPr>
          <p:spPr bwMode="auto">
            <a:xfrm>
              <a:off x="726364" y="1573800"/>
              <a:ext cx="2022221" cy="89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закреплена вариативность содержания программ</a:t>
              </a:r>
              <a:endParaRPr lang="ru-RU" altLang="ru-RU" sz="1800"/>
            </a:p>
          </p:txBody>
        </p:sp>
        <p:sp>
          <p:nvSpPr>
            <p:cNvPr id="83" name="Google Shape;933;p29">
              <a:extLst>
                <a:ext uri="{FF2B5EF4-FFF2-40B4-BE49-F238E27FC236}">
                  <a16:creationId xmlns:a16="http://schemas.microsoft.com/office/drawing/2014/main" xmlns="" id="{2BF86738-5FC7-4C15-A2F1-E81926BEF227}"/>
                </a:ext>
              </a:extLst>
            </p:cNvPr>
            <p:cNvSpPr/>
            <p:nvPr/>
          </p:nvSpPr>
          <p:spPr>
            <a:xfrm>
              <a:off x="2718426" y="1573800"/>
              <a:ext cx="200000" cy="896450"/>
            </a:xfrm>
            <a:prstGeom prst="rect">
              <a:avLst/>
            </a:prstGeom>
            <a:solidFill>
              <a:schemeClr val="accent2">
                <a:lumMod val="60000"/>
                <a:lumOff val="40000"/>
              </a:schemeClr>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19465" name="Google Shape;940;p29">
            <a:extLst>
              <a:ext uri="{FF2B5EF4-FFF2-40B4-BE49-F238E27FC236}">
                <a16:creationId xmlns:a16="http://schemas.microsoft.com/office/drawing/2014/main" xmlns="" id="{7B0448C1-1DCB-4505-B715-3C8F03D79251}"/>
              </a:ext>
            </a:extLst>
          </p:cNvPr>
          <p:cNvGrpSpPr>
            <a:grpSpLocks/>
          </p:cNvGrpSpPr>
          <p:nvPr/>
        </p:nvGrpSpPr>
        <p:grpSpPr bwMode="auto">
          <a:xfrm>
            <a:off x="5308600" y="4405313"/>
            <a:ext cx="2797175" cy="1033462"/>
            <a:chOff x="6198193" y="3077874"/>
            <a:chExt cx="2373471" cy="1034664"/>
          </a:xfrm>
        </p:grpSpPr>
        <p:sp>
          <p:nvSpPr>
            <p:cNvPr id="19474" name="Google Shape;941;p29">
              <a:extLst>
                <a:ext uri="{FF2B5EF4-FFF2-40B4-BE49-F238E27FC236}">
                  <a16:creationId xmlns:a16="http://schemas.microsoft.com/office/drawing/2014/main" xmlns="" id="{5E8939F4-C811-45AA-8CBF-333E22DA0A00}"/>
                </a:ext>
              </a:extLst>
            </p:cNvPr>
            <p:cNvSpPr>
              <a:spLocks noChangeArrowheads="1"/>
            </p:cNvSpPr>
            <p:nvPr/>
          </p:nvSpPr>
          <p:spPr bwMode="auto">
            <a:xfrm flipH="1">
              <a:off x="6334244" y="3077874"/>
              <a:ext cx="2237420" cy="896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расширены требования к материально-технической базе</a:t>
              </a:r>
            </a:p>
          </p:txBody>
        </p:sp>
        <p:sp>
          <p:nvSpPr>
            <p:cNvPr id="86" name="Google Shape;942;p29">
              <a:extLst>
                <a:ext uri="{FF2B5EF4-FFF2-40B4-BE49-F238E27FC236}">
                  <a16:creationId xmlns:a16="http://schemas.microsoft.com/office/drawing/2014/main" xmlns="" id="{4842668A-E377-4ACE-A3CE-7CD41A0DD774}"/>
                </a:ext>
              </a:extLst>
            </p:cNvPr>
            <p:cNvSpPr/>
            <p:nvPr/>
          </p:nvSpPr>
          <p:spPr>
            <a:xfrm flipH="1">
              <a:off x="6198193" y="3077874"/>
              <a:ext cx="169726" cy="1034664"/>
            </a:xfrm>
            <a:prstGeom prst="rect">
              <a:avLst/>
            </a:prstGeom>
            <a:solidFill>
              <a:schemeClr val="accent2">
                <a:lumMod val="60000"/>
                <a:lumOff val="40000"/>
              </a:schemeClr>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grpSp>
        <p:nvGrpSpPr>
          <p:cNvPr id="19466" name="Google Shape;940;p29">
            <a:extLst>
              <a:ext uri="{FF2B5EF4-FFF2-40B4-BE49-F238E27FC236}">
                <a16:creationId xmlns:a16="http://schemas.microsoft.com/office/drawing/2014/main" xmlns="" id="{87CF9C93-6BAC-42A5-8A81-42A5A4326BAF}"/>
              </a:ext>
            </a:extLst>
          </p:cNvPr>
          <p:cNvGrpSpPr>
            <a:grpSpLocks/>
          </p:cNvGrpSpPr>
          <p:nvPr/>
        </p:nvGrpSpPr>
        <p:grpSpPr bwMode="auto">
          <a:xfrm>
            <a:off x="2257425" y="5751513"/>
            <a:ext cx="3387725" cy="882650"/>
            <a:chOff x="6166174" y="3077873"/>
            <a:chExt cx="2793238" cy="1126668"/>
          </a:xfrm>
        </p:grpSpPr>
        <p:sp>
          <p:nvSpPr>
            <p:cNvPr id="19472" name="Google Shape;941;p29">
              <a:extLst>
                <a:ext uri="{FF2B5EF4-FFF2-40B4-BE49-F238E27FC236}">
                  <a16:creationId xmlns:a16="http://schemas.microsoft.com/office/drawing/2014/main" xmlns="" id="{71430EEE-EAF9-4D40-B96B-0CC4C6BA53BA}"/>
                </a:ext>
              </a:extLst>
            </p:cNvPr>
            <p:cNvSpPr>
              <a:spLocks noChangeArrowheads="1"/>
            </p:cNvSpPr>
            <p:nvPr/>
          </p:nvSpPr>
          <p:spPr bwMode="auto">
            <a:xfrm flipH="1">
              <a:off x="6316700" y="3077873"/>
              <a:ext cx="2642712" cy="1126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второй иностранный язык перестал быть обязательным</a:t>
              </a:r>
            </a:p>
          </p:txBody>
        </p:sp>
        <p:sp>
          <p:nvSpPr>
            <p:cNvPr id="89" name="Google Shape;942;p29">
              <a:extLst>
                <a:ext uri="{FF2B5EF4-FFF2-40B4-BE49-F238E27FC236}">
                  <a16:creationId xmlns:a16="http://schemas.microsoft.com/office/drawing/2014/main" xmlns="" id="{CA7096BD-0C1D-4F9E-BD4A-77196A79F4A6}"/>
                </a:ext>
              </a:extLst>
            </p:cNvPr>
            <p:cNvSpPr/>
            <p:nvPr/>
          </p:nvSpPr>
          <p:spPr>
            <a:xfrm flipH="1">
              <a:off x="6166174" y="3193376"/>
              <a:ext cx="141363" cy="1011165"/>
            </a:xfrm>
            <a:prstGeom prst="rect">
              <a:avLst/>
            </a:prstGeom>
            <a:solidFill>
              <a:schemeClr val="accent2"/>
            </a:solidFill>
            <a:ln>
              <a:noFill/>
            </a:ln>
          </p:spPr>
          <p:txBody>
            <a:bodyPr spcFirstLastPara="1" lIns="91425" tIns="91425" rIns="91425" bIns="91425" anchor="ctr"/>
            <a:lstStyle/>
            <a:p>
              <a:pPr algn="ctr">
                <a:spcBef>
                  <a:spcPts val="0"/>
                </a:spcBef>
                <a:spcAft>
                  <a:spcPts val="0"/>
                </a:spcAft>
                <a:defRPr/>
              </a:pPr>
              <a:endParaRPr lang="ru-RU" dirty="0">
                <a:latin typeface="+mn-lt"/>
              </a:endParaRPr>
            </a:p>
          </p:txBody>
        </p:sp>
      </p:grpSp>
      <p:sp>
        <p:nvSpPr>
          <p:cNvPr id="19467" name="Google Shape;815;p33">
            <a:extLst>
              <a:ext uri="{FF2B5EF4-FFF2-40B4-BE49-F238E27FC236}">
                <a16:creationId xmlns:a16="http://schemas.microsoft.com/office/drawing/2014/main" xmlns="" id="{0570C719-BE70-4BB8-8B3C-819D3DF9985B}"/>
              </a:ext>
            </a:extLst>
          </p:cNvPr>
          <p:cNvSpPr>
            <a:spLocks noChangeArrowheads="1"/>
          </p:cNvSpPr>
          <p:nvPr/>
        </p:nvSpPr>
        <p:spPr bwMode="auto">
          <a:xfrm>
            <a:off x="1160463" y="876300"/>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19468" name="Google Shape;818;p33">
            <a:extLst>
              <a:ext uri="{FF2B5EF4-FFF2-40B4-BE49-F238E27FC236}">
                <a16:creationId xmlns:a16="http://schemas.microsoft.com/office/drawing/2014/main" xmlns="" id="{7B0B8B34-1ECD-4886-A64A-00F96EBEB830}"/>
              </a:ext>
            </a:extLst>
          </p:cNvPr>
          <p:cNvGrpSpPr>
            <a:grpSpLocks/>
          </p:cNvGrpSpPr>
          <p:nvPr/>
        </p:nvGrpSpPr>
        <p:grpSpPr bwMode="auto">
          <a:xfrm>
            <a:off x="1319213" y="957263"/>
            <a:ext cx="233362" cy="265112"/>
            <a:chOff x="846218" y="3458333"/>
            <a:chExt cx="343138" cy="364887"/>
          </a:xfrm>
        </p:grpSpPr>
        <p:sp>
          <p:nvSpPr>
            <p:cNvPr id="19469" name="Google Shape;819;p33">
              <a:extLst>
                <a:ext uri="{FF2B5EF4-FFF2-40B4-BE49-F238E27FC236}">
                  <a16:creationId xmlns:a16="http://schemas.microsoft.com/office/drawing/2014/main" xmlns="" id="{E32F0D73-3B43-43BF-AAC6-BF7AE419996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9470" name="Google Shape;820;p33">
              <a:extLst>
                <a:ext uri="{FF2B5EF4-FFF2-40B4-BE49-F238E27FC236}">
                  <a16:creationId xmlns:a16="http://schemas.microsoft.com/office/drawing/2014/main" xmlns="" id="{82815F77-AFF4-4023-9D08-484D348EE6AA}"/>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19471" name="Google Shape;821;p33">
              <a:extLst>
                <a:ext uri="{FF2B5EF4-FFF2-40B4-BE49-F238E27FC236}">
                  <a16:creationId xmlns:a16="http://schemas.microsoft.com/office/drawing/2014/main" xmlns="" id="{320C6160-AFAA-4235-AB2E-6E0A88316CCE}"/>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Google Shape;49;p15">
            <a:extLst>
              <a:ext uri="{FF2B5EF4-FFF2-40B4-BE49-F238E27FC236}">
                <a16:creationId xmlns:a16="http://schemas.microsoft.com/office/drawing/2014/main" xmlns="" id="{C3385DE2-0761-4877-960A-52EDE27893B9}"/>
              </a:ext>
            </a:extLst>
          </p:cNvPr>
          <p:cNvSpPr>
            <a:spLocks noGrp="1"/>
          </p:cNvSpPr>
          <p:nvPr>
            <p:ph type="ctrTitle"/>
          </p:nvPr>
        </p:nvSpPr>
        <p:spPr>
          <a:xfrm>
            <a:off x="404813" y="1530350"/>
            <a:ext cx="7793037" cy="3371850"/>
          </a:xfrm>
        </p:spPr>
        <p:txBody>
          <a:bodyPr lIns="91425" tIns="91425" rIns="91425" bIns="91425"/>
          <a:lstStyle/>
          <a:p>
            <a:pPr>
              <a:buClr>
                <a:srgbClr val="000000"/>
              </a:buClr>
              <a:buSzPts val="1100"/>
              <a:defRPr/>
            </a:pPr>
            <a:r>
              <a:rPr lang="ru-RU" altLang="ru-RU" sz="2800" b="1" dirty="0">
                <a:latin typeface="+mn-lt"/>
                <a:cs typeface="Times New Roman" panose="02020603050405020304" pitchFamily="18" charset="0"/>
              </a:rPr>
              <a:t>КАК РАЗРАБОТАТЬ СОСТАВЛЯЮЩИЕ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ООП ПО НОВЫМ ФГОС: </a:t>
            </a:r>
            <a:r>
              <a:rPr lang="en-US" altLang="ru-RU" sz="2400" dirty="0">
                <a:latin typeface="+mn-lt"/>
                <a:cs typeface="Times New Roman" panose="02020603050405020304" pitchFamily="18" charset="0"/>
              </a:rPr>
              <a:t/>
            </a:r>
            <a:br>
              <a:rPr lang="en-US" altLang="ru-RU" sz="2400" dirty="0">
                <a:latin typeface="+mn-lt"/>
                <a:cs typeface="Times New Roman" panose="02020603050405020304" pitchFamily="18" charset="0"/>
              </a:rPr>
            </a:br>
            <a:r>
              <a:rPr lang="ru-RU" altLang="ru-RU" sz="2400" dirty="0">
                <a:latin typeface="+mn-lt"/>
                <a:cs typeface="Times New Roman" panose="02020603050405020304" pitchFamily="18" charset="0"/>
              </a:rPr>
              <a:t/>
            </a:r>
            <a:br>
              <a:rPr lang="ru-RU" altLang="ru-RU" sz="2400" dirty="0">
                <a:latin typeface="+mn-lt"/>
                <a:cs typeface="Times New Roman" panose="02020603050405020304" pitchFamily="18" charset="0"/>
              </a:rPr>
            </a:br>
            <a:r>
              <a:rPr lang="ru-RU" altLang="ru-RU" sz="2400" dirty="0">
                <a:latin typeface="+mn-lt"/>
                <a:cs typeface="Times New Roman" panose="02020603050405020304" pitchFamily="18" charset="0"/>
              </a:rPr>
              <a:t>учебные планы, планы внеурочной деятельности, календарные учебные графики, программы формирования УУД и рабочую программу воспитания?</a:t>
            </a:r>
          </a:p>
        </p:txBody>
      </p:sp>
      <p:sp>
        <p:nvSpPr>
          <p:cNvPr id="21507" name="Google Shape;300;p20">
            <a:extLst>
              <a:ext uri="{FF2B5EF4-FFF2-40B4-BE49-F238E27FC236}">
                <a16:creationId xmlns:a16="http://schemas.microsoft.com/office/drawing/2014/main" xmlns="" id="{D45563ED-9739-40F7-95B9-A96AACE20F9C}"/>
              </a:ext>
            </a:extLst>
          </p:cNvPr>
          <p:cNvSpPr>
            <a:spLocks noChangeArrowheads="1"/>
          </p:cNvSpPr>
          <p:nvPr/>
        </p:nvSpPr>
        <p:spPr bwMode="auto">
          <a:xfrm>
            <a:off x="636588" y="2890838"/>
            <a:ext cx="309562" cy="325437"/>
          </a:xfrm>
          <a:prstGeom prst="ellipse">
            <a:avLst/>
          </a:prstGeom>
          <a:solidFill>
            <a:srgbClr val="C00000"/>
          </a:solidFill>
          <a:ln w="9525">
            <a:solidFill>
              <a:srgbClr val="C00000"/>
            </a:solidFill>
            <a:round/>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511;p41">
            <a:extLst>
              <a:ext uri="{FF2B5EF4-FFF2-40B4-BE49-F238E27FC236}">
                <a16:creationId xmlns:a16="http://schemas.microsoft.com/office/drawing/2014/main" xmlns="" id="{32A3A05E-CB2D-419C-86B6-D723E05EB262}"/>
              </a:ext>
            </a:extLst>
          </p:cNvPr>
          <p:cNvSpPr txBox="1">
            <a:spLocks noChangeArrowheads="1"/>
          </p:cNvSpPr>
          <p:nvPr/>
        </p:nvSpPr>
        <p:spPr bwMode="auto">
          <a:xfrm flipH="1">
            <a:off x="3367088" y="2419350"/>
            <a:ext cx="1931987"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планируемые результаты</a:t>
            </a:r>
            <a:endParaRPr lang="ru-RU" altLang="ru-RU" sz="1400" b="1" dirty="0">
              <a:solidFill>
                <a:srgbClr val="000000"/>
              </a:solidFill>
              <a:latin typeface="+mn-lt"/>
              <a:sym typeface="Fira Sans Condensed" panose="020B0603050000020004" pitchFamily="34" charset="0"/>
            </a:endParaRPr>
          </a:p>
        </p:txBody>
      </p:sp>
      <p:sp>
        <p:nvSpPr>
          <p:cNvPr id="21506" name="Google Shape;2511;p41">
            <a:extLst>
              <a:ext uri="{FF2B5EF4-FFF2-40B4-BE49-F238E27FC236}">
                <a16:creationId xmlns:a16="http://schemas.microsoft.com/office/drawing/2014/main" xmlns="" id="{26DCAB05-6B7C-4D29-BCEC-80016BC87177}"/>
              </a:ext>
            </a:extLst>
          </p:cNvPr>
          <p:cNvSpPr txBox="1">
            <a:spLocks noChangeArrowheads="1"/>
          </p:cNvSpPr>
          <p:nvPr/>
        </p:nvSpPr>
        <p:spPr bwMode="auto">
          <a:xfrm flipH="1">
            <a:off x="5519738" y="2435225"/>
            <a:ext cx="1789112"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система оценки</a:t>
            </a:r>
            <a:endParaRPr lang="ru-RU" altLang="ru-RU" sz="1400" b="1" dirty="0">
              <a:solidFill>
                <a:srgbClr val="000000"/>
              </a:solidFill>
              <a:latin typeface="+mn-lt"/>
              <a:sym typeface="Fira Sans Condensed" panose="020B0603050000020004" pitchFamily="34" charset="0"/>
            </a:endParaRPr>
          </a:p>
        </p:txBody>
      </p:sp>
      <p:sp>
        <p:nvSpPr>
          <p:cNvPr id="21507" name="Google Shape;2511;p41">
            <a:extLst>
              <a:ext uri="{FF2B5EF4-FFF2-40B4-BE49-F238E27FC236}">
                <a16:creationId xmlns:a16="http://schemas.microsoft.com/office/drawing/2014/main" xmlns="" id="{67FB7817-19F5-436C-890F-ECFE2957858B}"/>
              </a:ext>
            </a:extLst>
          </p:cNvPr>
          <p:cNvSpPr txBox="1">
            <a:spLocks noChangeArrowheads="1"/>
          </p:cNvSpPr>
          <p:nvPr/>
        </p:nvSpPr>
        <p:spPr bwMode="auto">
          <a:xfrm flipH="1">
            <a:off x="1471613" y="2438400"/>
            <a:ext cx="1625600" cy="6889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пояснительная записка</a:t>
            </a:r>
            <a:endParaRPr lang="ru-RU" altLang="ru-RU" sz="1400" b="1" dirty="0">
              <a:solidFill>
                <a:srgbClr val="000000"/>
              </a:solidFill>
              <a:latin typeface="+mn-lt"/>
              <a:sym typeface="Fira Sans Condensed" panose="020B0603050000020004" pitchFamily="34" charset="0"/>
            </a:endParaRPr>
          </a:p>
        </p:txBody>
      </p:sp>
      <p:sp>
        <p:nvSpPr>
          <p:cNvPr id="21508" name="Google Shape;2511;p41">
            <a:extLst>
              <a:ext uri="{FF2B5EF4-FFF2-40B4-BE49-F238E27FC236}">
                <a16:creationId xmlns:a16="http://schemas.microsoft.com/office/drawing/2014/main" xmlns="" id="{191DE8EE-528E-4DC2-8366-C4098FAA68B5}"/>
              </a:ext>
            </a:extLst>
          </p:cNvPr>
          <p:cNvSpPr txBox="1">
            <a:spLocks noChangeArrowheads="1"/>
          </p:cNvSpPr>
          <p:nvPr/>
        </p:nvSpPr>
        <p:spPr bwMode="auto">
          <a:xfrm flipH="1">
            <a:off x="3414713" y="3700463"/>
            <a:ext cx="1931987" cy="7143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рабочие программы учебных предметов</a:t>
            </a:r>
            <a:endParaRPr lang="ru-RU" altLang="ru-RU" sz="1400" b="1" dirty="0">
              <a:solidFill>
                <a:srgbClr val="000000"/>
              </a:solidFill>
              <a:latin typeface="+mn-lt"/>
              <a:sym typeface="Fira Sans Condensed" panose="020B0603050000020004" pitchFamily="34" charset="0"/>
            </a:endParaRPr>
          </a:p>
        </p:txBody>
      </p:sp>
      <p:sp>
        <p:nvSpPr>
          <p:cNvPr id="21509" name="Google Shape;2511;p41">
            <a:extLst>
              <a:ext uri="{FF2B5EF4-FFF2-40B4-BE49-F238E27FC236}">
                <a16:creationId xmlns:a16="http://schemas.microsoft.com/office/drawing/2014/main" xmlns="" id="{6251D110-3094-46D3-9559-C21F7A17B029}"/>
              </a:ext>
            </a:extLst>
          </p:cNvPr>
          <p:cNvSpPr txBox="1">
            <a:spLocks noChangeArrowheads="1"/>
          </p:cNvSpPr>
          <p:nvPr/>
        </p:nvSpPr>
        <p:spPr bwMode="auto">
          <a:xfrm flipH="1">
            <a:off x="5624513" y="3709988"/>
            <a:ext cx="1835150" cy="70485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рабочая программа воспитания</a:t>
            </a:r>
            <a:endParaRPr lang="ru-RU" altLang="ru-RU" sz="1400" b="1" dirty="0">
              <a:solidFill>
                <a:srgbClr val="000000"/>
              </a:solidFill>
              <a:latin typeface="+mn-lt"/>
              <a:sym typeface="Fira Sans Condensed" panose="020B0603050000020004" pitchFamily="34" charset="0"/>
            </a:endParaRPr>
          </a:p>
        </p:txBody>
      </p:sp>
      <p:sp>
        <p:nvSpPr>
          <p:cNvPr id="21510" name="Google Shape;2511;p41">
            <a:extLst>
              <a:ext uri="{FF2B5EF4-FFF2-40B4-BE49-F238E27FC236}">
                <a16:creationId xmlns:a16="http://schemas.microsoft.com/office/drawing/2014/main" xmlns="" id="{16EF3593-12C2-42CB-8857-16479E3C8CD7}"/>
              </a:ext>
            </a:extLst>
          </p:cNvPr>
          <p:cNvSpPr txBox="1">
            <a:spLocks noChangeArrowheads="1"/>
          </p:cNvSpPr>
          <p:nvPr/>
        </p:nvSpPr>
        <p:spPr bwMode="auto">
          <a:xfrm flipH="1">
            <a:off x="1392238" y="3676650"/>
            <a:ext cx="1851025" cy="73818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программа формирования УУД</a:t>
            </a:r>
            <a:endParaRPr lang="ru-RU" altLang="ru-RU" sz="1400" b="1" dirty="0">
              <a:solidFill>
                <a:srgbClr val="000000"/>
              </a:solidFill>
              <a:latin typeface="+mn-lt"/>
              <a:sym typeface="Fira Sans Condensed" panose="020B0603050000020004" pitchFamily="34" charset="0"/>
            </a:endParaRPr>
          </a:p>
        </p:txBody>
      </p:sp>
      <p:sp>
        <p:nvSpPr>
          <p:cNvPr id="21511" name="Google Shape;2511;p41">
            <a:extLst>
              <a:ext uri="{FF2B5EF4-FFF2-40B4-BE49-F238E27FC236}">
                <a16:creationId xmlns:a16="http://schemas.microsoft.com/office/drawing/2014/main" xmlns="" id="{B2A4E5A2-8746-420C-8BD8-8F6B69B622C9}"/>
              </a:ext>
            </a:extLst>
          </p:cNvPr>
          <p:cNvSpPr txBox="1">
            <a:spLocks noChangeArrowheads="1"/>
          </p:cNvSpPr>
          <p:nvPr/>
        </p:nvSpPr>
        <p:spPr bwMode="auto">
          <a:xfrm flipH="1">
            <a:off x="2136775" y="5232400"/>
            <a:ext cx="1474788"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план внеурочной деятельности</a:t>
            </a:r>
            <a:endParaRPr lang="ru-RU" altLang="ru-RU" sz="1400" b="1">
              <a:solidFill>
                <a:srgbClr val="000000"/>
              </a:solidFill>
              <a:latin typeface="+mn-lt"/>
              <a:sym typeface="Fira Sans Condensed" panose="020B0603050000020004" pitchFamily="34" charset="0"/>
            </a:endParaRPr>
          </a:p>
        </p:txBody>
      </p:sp>
      <p:sp>
        <p:nvSpPr>
          <p:cNvPr id="21512" name="Google Shape;2511;p41">
            <a:extLst>
              <a:ext uri="{FF2B5EF4-FFF2-40B4-BE49-F238E27FC236}">
                <a16:creationId xmlns:a16="http://schemas.microsoft.com/office/drawing/2014/main" xmlns="" id="{33EFA5A8-1D0B-4022-BA41-FDF0ED54913C}"/>
              </a:ext>
            </a:extLst>
          </p:cNvPr>
          <p:cNvSpPr txBox="1">
            <a:spLocks noChangeArrowheads="1"/>
          </p:cNvSpPr>
          <p:nvPr/>
        </p:nvSpPr>
        <p:spPr bwMode="auto">
          <a:xfrm flipH="1">
            <a:off x="3667125" y="5232400"/>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календарный учебный график</a:t>
            </a:r>
            <a:endParaRPr lang="ru-RU" altLang="ru-RU" sz="1400" b="1">
              <a:solidFill>
                <a:srgbClr val="000000"/>
              </a:solidFill>
              <a:latin typeface="+mn-lt"/>
              <a:sym typeface="Fira Sans Condensed" panose="020B0603050000020004" pitchFamily="34" charset="0"/>
            </a:endParaRPr>
          </a:p>
        </p:txBody>
      </p:sp>
      <p:sp>
        <p:nvSpPr>
          <p:cNvPr id="21513" name="Google Shape;2511;p41">
            <a:extLst>
              <a:ext uri="{FF2B5EF4-FFF2-40B4-BE49-F238E27FC236}">
                <a16:creationId xmlns:a16="http://schemas.microsoft.com/office/drawing/2014/main" xmlns="" id="{00CF21CA-FA87-49B8-A499-D6B9FAA7D421}"/>
              </a:ext>
            </a:extLst>
          </p:cNvPr>
          <p:cNvSpPr txBox="1">
            <a:spLocks noChangeArrowheads="1"/>
          </p:cNvSpPr>
          <p:nvPr/>
        </p:nvSpPr>
        <p:spPr bwMode="auto">
          <a:xfrm flipH="1">
            <a:off x="685800" y="5232400"/>
            <a:ext cx="1393825"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учебный план НОО</a:t>
            </a:r>
            <a:endParaRPr lang="ru-RU" altLang="ru-RU" sz="1400" b="1">
              <a:solidFill>
                <a:srgbClr val="000000"/>
              </a:solidFill>
              <a:latin typeface="+mn-lt"/>
              <a:sym typeface="Fira Sans Condensed" panose="020B0603050000020004" pitchFamily="34" charset="0"/>
            </a:endParaRPr>
          </a:p>
        </p:txBody>
      </p:sp>
      <p:sp>
        <p:nvSpPr>
          <p:cNvPr id="21514" name="Google Shape;2511;p41">
            <a:extLst>
              <a:ext uri="{FF2B5EF4-FFF2-40B4-BE49-F238E27FC236}">
                <a16:creationId xmlns:a16="http://schemas.microsoft.com/office/drawing/2014/main" xmlns="" id="{583E3B52-A227-47AD-9C97-C79BAC7575F0}"/>
              </a:ext>
            </a:extLst>
          </p:cNvPr>
          <p:cNvSpPr txBox="1">
            <a:spLocks noChangeArrowheads="1"/>
          </p:cNvSpPr>
          <p:nvPr/>
        </p:nvSpPr>
        <p:spPr bwMode="auto">
          <a:xfrm flipH="1">
            <a:off x="5197475" y="5221288"/>
            <a:ext cx="1473200" cy="1039812"/>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календарный план воспитательной работы</a:t>
            </a:r>
            <a:endParaRPr lang="ru-RU" altLang="ru-RU" sz="1400" b="1">
              <a:solidFill>
                <a:srgbClr val="000000"/>
              </a:solidFill>
              <a:latin typeface="+mn-lt"/>
              <a:sym typeface="Fira Sans Condensed" panose="020B0603050000020004" pitchFamily="34" charset="0"/>
            </a:endParaRPr>
          </a:p>
        </p:txBody>
      </p:sp>
      <p:sp>
        <p:nvSpPr>
          <p:cNvPr id="21515" name="Google Shape;2511;p41">
            <a:extLst>
              <a:ext uri="{FF2B5EF4-FFF2-40B4-BE49-F238E27FC236}">
                <a16:creationId xmlns:a16="http://schemas.microsoft.com/office/drawing/2014/main" xmlns="" id="{D625585F-F44B-416E-ADEA-91D09AF83093}"/>
              </a:ext>
            </a:extLst>
          </p:cNvPr>
          <p:cNvSpPr txBox="1">
            <a:spLocks noChangeArrowheads="1"/>
          </p:cNvSpPr>
          <p:nvPr/>
        </p:nvSpPr>
        <p:spPr bwMode="auto">
          <a:xfrm flipH="1">
            <a:off x="6781800" y="5221288"/>
            <a:ext cx="1473200" cy="1039812"/>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характеристика условий реализации ООП НОО</a:t>
            </a:r>
            <a:endParaRPr lang="ru-RU" altLang="ru-RU" sz="1400" b="1" dirty="0">
              <a:solidFill>
                <a:srgbClr val="000000"/>
              </a:solidFill>
              <a:latin typeface="+mn-lt"/>
              <a:sym typeface="Fira Sans Condensed" panose="020B0603050000020004" pitchFamily="34" charset="0"/>
            </a:endParaRPr>
          </a:p>
        </p:txBody>
      </p:sp>
      <p:grpSp>
        <p:nvGrpSpPr>
          <p:cNvPr id="22541" name="Google Shape;824;p33">
            <a:extLst>
              <a:ext uri="{FF2B5EF4-FFF2-40B4-BE49-F238E27FC236}">
                <a16:creationId xmlns:a16="http://schemas.microsoft.com/office/drawing/2014/main" xmlns="" id="{A920A14A-049A-42AF-ABCA-964B892DA17B}"/>
              </a:ext>
            </a:extLst>
          </p:cNvPr>
          <p:cNvGrpSpPr>
            <a:grpSpLocks/>
          </p:cNvGrpSpPr>
          <p:nvPr/>
        </p:nvGrpSpPr>
        <p:grpSpPr bwMode="auto">
          <a:xfrm>
            <a:off x="1195388" y="844550"/>
            <a:ext cx="7059612" cy="947738"/>
            <a:chOff x="1529818" y="1356746"/>
            <a:chExt cx="1243956" cy="716605"/>
          </a:xfrm>
        </p:grpSpPr>
        <p:sp>
          <p:nvSpPr>
            <p:cNvPr id="21520" name="Google Shape;825;p33">
              <a:extLst>
                <a:ext uri="{FF2B5EF4-FFF2-40B4-BE49-F238E27FC236}">
                  <a16:creationId xmlns:a16="http://schemas.microsoft.com/office/drawing/2014/main" xmlns="" id="{D6BE74BB-F049-4E52-9B84-77583A103977}"/>
                </a:ext>
              </a:extLst>
            </p:cNvPr>
            <p:cNvSpPr txBox="1">
              <a:spLocks noChangeArrowheads="1"/>
            </p:cNvSpPr>
            <p:nvPr/>
          </p:nvSpPr>
          <p:spPr bwMode="auto">
            <a:xfrm>
              <a:off x="1561148" y="1716849"/>
              <a:ext cx="1212626" cy="35650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(ФГОС НОО, утв. Приказом </a:t>
              </a:r>
              <a:r>
                <a:rPr lang="ru-RU" altLang="ru-RU" sz="1800" dirty="0" err="1">
                  <a:latin typeface="+mn-lt"/>
                  <a:ea typeface="Roboto" panose="02000000000000000000" pitchFamily="2" charset="0"/>
                  <a:cs typeface="Times New Roman" panose="02020603050405020304" pitchFamily="18" charset="0"/>
                  <a:sym typeface="Roboto" panose="02000000000000000000" pitchFamily="2" charset="0"/>
                </a:rPr>
                <a:t>Минпросвещения</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 от 31.05.2021 №</a:t>
              </a:r>
              <a:r>
                <a:rPr lang="ru-RU" altLang="ru-RU" sz="1800" b="1" dirty="0">
                  <a:latin typeface="+mn-lt"/>
                  <a:ea typeface="Roboto" panose="02000000000000000000" pitchFamily="2" charset="0"/>
                  <a:cs typeface="Times New Roman" panose="02020603050405020304" pitchFamily="18" charset="0"/>
                  <a:sym typeface="Roboto" panose="02000000000000000000" pitchFamily="2" charset="0"/>
                </a:rPr>
                <a:t>286</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a:t>
              </a:r>
            </a:p>
          </p:txBody>
        </p:sp>
        <p:sp>
          <p:nvSpPr>
            <p:cNvPr id="21521" name="Google Shape;826;p33">
              <a:extLst>
                <a:ext uri="{FF2B5EF4-FFF2-40B4-BE49-F238E27FC236}">
                  <a16:creationId xmlns:a16="http://schemas.microsoft.com/office/drawing/2014/main" xmlns="" id="{B2E13BFB-BA39-43AE-BAE6-25BC86F49736}"/>
                </a:ext>
              </a:extLst>
            </p:cNvPr>
            <p:cNvSpPr txBox="1">
              <a:spLocks noChangeArrowheads="1"/>
            </p:cNvSpPr>
            <p:nvPr/>
          </p:nvSpPr>
          <p:spPr bwMode="auto">
            <a:xfrm>
              <a:off x="1529818" y="1356746"/>
              <a:ext cx="1143533" cy="51734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СТРУКТУРА ООП НОО</a:t>
              </a:r>
            </a:p>
          </p:txBody>
        </p:sp>
      </p:grpSp>
      <p:sp>
        <p:nvSpPr>
          <p:cNvPr id="17" name="Google Shape;2511;p41">
            <a:extLst>
              <a:ext uri="{FF2B5EF4-FFF2-40B4-BE49-F238E27FC236}">
                <a16:creationId xmlns:a16="http://schemas.microsoft.com/office/drawing/2014/main" xmlns="" id="{B78FAD12-692A-44F2-9BC7-4EF9057F6C22}"/>
              </a:ext>
            </a:extLst>
          </p:cNvPr>
          <p:cNvSpPr txBox="1"/>
          <p:nvPr/>
        </p:nvSpPr>
        <p:spPr>
          <a:xfrm flipH="1">
            <a:off x="1452563" y="1911350"/>
            <a:ext cx="5856287" cy="457200"/>
          </a:xfrm>
          <a:prstGeom prst="rect">
            <a:avLst/>
          </a:prstGeom>
          <a:solidFill>
            <a:schemeClr val="tx2">
              <a:lumMod val="20000"/>
              <a:lumOff val="8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dirty="0">
                <a:solidFill>
                  <a:srgbClr val="000000"/>
                </a:solidFill>
                <a:latin typeface="+mn-lt"/>
                <a:sym typeface="Fira Sans Condensed" panose="020B0603050000020004" pitchFamily="34" charset="0"/>
              </a:rPr>
              <a:t>ЦЕЛЕВОЙ РАЗДЕЛ</a:t>
            </a:r>
          </a:p>
        </p:txBody>
      </p:sp>
      <p:sp>
        <p:nvSpPr>
          <p:cNvPr id="18" name="Google Shape;2511;p41">
            <a:extLst>
              <a:ext uri="{FF2B5EF4-FFF2-40B4-BE49-F238E27FC236}">
                <a16:creationId xmlns:a16="http://schemas.microsoft.com/office/drawing/2014/main" xmlns="" id="{8DF6B982-7751-4B54-A55B-6D59F49AD8ED}"/>
              </a:ext>
            </a:extLst>
          </p:cNvPr>
          <p:cNvSpPr txBox="1"/>
          <p:nvPr/>
        </p:nvSpPr>
        <p:spPr>
          <a:xfrm flipH="1">
            <a:off x="1392238" y="3222625"/>
            <a:ext cx="6067425" cy="447675"/>
          </a:xfrm>
          <a:prstGeom prst="rect">
            <a:avLst/>
          </a:prstGeom>
          <a:solidFill>
            <a:schemeClr val="tx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a:latin typeface="+mn-lt"/>
                <a:sym typeface="Fira Sans Condensed" panose="020B0603050000020004" pitchFamily="34" charset="0"/>
              </a:rPr>
              <a:t>СОДЕРЖАТЕЛЬНЫЙ РАЗДЕЛ</a:t>
            </a:r>
            <a:endParaRPr lang="ru-RU" altLang="ru-RU" sz="2000" b="1">
              <a:solidFill>
                <a:srgbClr val="000000"/>
              </a:solidFill>
              <a:latin typeface="+mn-lt"/>
              <a:sym typeface="Fira Sans Condensed" panose="020B0603050000020004" pitchFamily="34" charset="0"/>
            </a:endParaRPr>
          </a:p>
        </p:txBody>
      </p:sp>
      <p:sp>
        <p:nvSpPr>
          <p:cNvPr id="21519" name="Google Shape;2511;p41">
            <a:extLst>
              <a:ext uri="{FF2B5EF4-FFF2-40B4-BE49-F238E27FC236}">
                <a16:creationId xmlns:a16="http://schemas.microsoft.com/office/drawing/2014/main" xmlns="" id="{C34360AA-4903-4E5F-AEE9-C182A34E412C}"/>
              </a:ext>
            </a:extLst>
          </p:cNvPr>
          <p:cNvSpPr txBox="1">
            <a:spLocks noChangeArrowheads="1"/>
          </p:cNvSpPr>
          <p:nvPr/>
        </p:nvSpPr>
        <p:spPr bwMode="auto">
          <a:xfrm flipH="1">
            <a:off x="685800" y="4629150"/>
            <a:ext cx="7569200" cy="527050"/>
          </a:xfrm>
          <a:prstGeom prst="rect">
            <a:avLst/>
          </a:prstGeom>
          <a:solidFill>
            <a:srgbClr val="D83C47"/>
          </a:solid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a:latin typeface="+mn-lt"/>
                <a:sym typeface="Fira Sans Condensed" panose="020B0603050000020004" pitchFamily="34" charset="0"/>
              </a:rPr>
              <a:t>ОРГАНИЗАЦИОННЫЙ РАЗДЕЛ</a:t>
            </a:r>
            <a:endParaRPr lang="ru-RU" altLang="ru-RU" sz="2000" b="1">
              <a:solidFill>
                <a:srgbClr val="000000"/>
              </a:solidFill>
              <a:latin typeface="+mn-lt"/>
              <a:sym typeface="Fira Sans Condensed" panose="020B0603050000020004" pitchFamily="34" charset="0"/>
            </a:endParaRPr>
          </a:p>
        </p:txBody>
      </p:sp>
      <p:sp>
        <p:nvSpPr>
          <p:cNvPr id="22545" name="Google Shape;815;p33">
            <a:extLst>
              <a:ext uri="{FF2B5EF4-FFF2-40B4-BE49-F238E27FC236}">
                <a16:creationId xmlns:a16="http://schemas.microsoft.com/office/drawing/2014/main" xmlns="" id="{6D4F36A2-2E65-4177-836D-D2D389FF0F6C}"/>
              </a:ext>
            </a:extLst>
          </p:cNvPr>
          <p:cNvSpPr>
            <a:spLocks noChangeArrowheads="1"/>
          </p:cNvSpPr>
          <p:nvPr/>
        </p:nvSpPr>
        <p:spPr bwMode="auto">
          <a:xfrm>
            <a:off x="1160463" y="876300"/>
            <a:ext cx="484187" cy="517525"/>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2546" name="Google Shape;818;p33">
            <a:extLst>
              <a:ext uri="{FF2B5EF4-FFF2-40B4-BE49-F238E27FC236}">
                <a16:creationId xmlns:a16="http://schemas.microsoft.com/office/drawing/2014/main" xmlns="" id="{4718BDE2-6101-4451-ADE2-20B958187B9D}"/>
              </a:ext>
            </a:extLst>
          </p:cNvPr>
          <p:cNvGrpSpPr>
            <a:grpSpLocks/>
          </p:cNvGrpSpPr>
          <p:nvPr/>
        </p:nvGrpSpPr>
        <p:grpSpPr bwMode="auto">
          <a:xfrm>
            <a:off x="1319213" y="957263"/>
            <a:ext cx="233362" cy="265112"/>
            <a:chOff x="846218" y="3458333"/>
            <a:chExt cx="343138" cy="364887"/>
          </a:xfrm>
        </p:grpSpPr>
        <p:sp>
          <p:nvSpPr>
            <p:cNvPr id="22547" name="Google Shape;819;p33">
              <a:extLst>
                <a:ext uri="{FF2B5EF4-FFF2-40B4-BE49-F238E27FC236}">
                  <a16:creationId xmlns:a16="http://schemas.microsoft.com/office/drawing/2014/main" xmlns="" id="{4299DC5D-7EDE-478D-BDA6-397DA7F572F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2548" name="Google Shape;820;p33">
              <a:extLst>
                <a:ext uri="{FF2B5EF4-FFF2-40B4-BE49-F238E27FC236}">
                  <a16:creationId xmlns:a16="http://schemas.microsoft.com/office/drawing/2014/main" xmlns="" id="{F8462CAE-8489-4800-BB47-7AEB986D2428}"/>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sp>
          <p:nvSpPr>
            <p:cNvPr id="22549" name="Google Shape;821;p33">
              <a:extLst>
                <a:ext uri="{FF2B5EF4-FFF2-40B4-BE49-F238E27FC236}">
                  <a16:creationId xmlns:a16="http://schemas.microsoft.com/office/drawing/2014/main" xmlns="" id="{94D1CE80-280A-49E1-A351-9DF816C713A3}"/>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ru-RU"/>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a:extLst>
              <a:ext uri="{FF2B5EF4-FFF2-40B4-BE49-F238E27FC236}">
                <a16:creationId xmlns:a16="http://schemas.microsoft.com/office/drawing/2014/main" xmlns="" id="{D897C662-D48E-4E18-A83E-BFF2862144C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37" t="4768" r="12009" b="4999"/>
          <a:stretch>
            <a:fillRect/>
          </a:stretch>
        </p:blipFill>
        <p:spPr bwMode="auto">
          <a:xfrm>
            <a:off x="855663" y="1176338"/>
            <a:ext cx="6980237"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493F2131-A7CE-4900-BDC7-19D401E105ED}"/>
              </a:ext>
            </a:extLst>
          </p:cNvPr>
          <p:cNvSpPr txBox="1"/>
          <p:nvPr/>
        </p:nvSpPr>
        <p:spPr>
          <a:xfrm>
            <a:off x="3827463" y="160338"/>
            <a:ext cx="4572000" cy="923925"/>
          </a:xfrm>
          <a:prstGeom prst="rect">
            <a:avLst/>
          </a:prstGeom>
          <a:noFill/>
        </p:spPr>
        <p:txBody>
          <a:bodyPr>
            <a:spAutoFit/>
          </a:bodyPr>
          <a:lstStyle/>
          <a:p>
            <a:pPr algn="ctr">
              <a:defRPr/>
            </a:pPr>
            <a:r>
              <a:rPr lang="ru-RU" b="1" dirty="0">
                <a:solidFill>
                  <a:srgbClr val="231F20"/>
                </a:solidFill>
                <a:latin typeface="+mn-lt"/>
                <a:hlinkClick r:id="rId4"/>
              </a:rPr>
              <a:t>(Проект) Примерная основная образовательная программа начального общего образования</a:t>
            </a:r>
            <a:endParaRPr lang="ru-RU" b="1" dirty="0">
              <a:solidFill>
                <a:srgbClr val="231F20"/>
              </a:solidFill>
              <a:latin typeface="+mn-lt"/>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3182</TotalTime>
  <Words>4059</Words>
  <Application>Microsoft Office PowerPoint</Application>
  <PresentationFormat>Экран (4:3)</PresentationFormat>
  <Paragraphs>1348</Paragraphs>
  <Slides>56</Slides>
  <Notes>55</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Слайд 1</vt:lpstr>
      <vt:lpstr>Программа вебинара</vt:lpstr>
      <vt:lpstr>КАКОЙ ВАРИАНТ ВЫБРАТЬ:</vt:lpstr>
      <vt:lpstr>Слайд 4</vt:lpstr>
      <vt:lpstr>Слайд 5</vt:lpstr>
      <vt:lpstr>Основные изменения ФГОС НОО И ООО</vt:lpstr>
      <vt:lpstr>КАК РАЗРАБОТАТЬ СОСТАВЛЯЮЩИЕ  ООП ПО НОВЫМ ФГОС:   учебные планы, планы внеурочной деятельности, календарные учебные графики, программы формирования УУД и рабочую программу воспитания?</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МОДЕЛИ ВНЕУРОЧНОЙ ДЕЯТЕЛЬНОСТИ</vt:lpstr>
      <vt:lpstr>Слайд 34</vt:lpstr>
      <vt:lpstr>Слайд 35</vt:lpstr>
      <vt:lpstr>СТРУКТУРА РАБОЧЕЙ ПРОГРАММЫ ВНЕУРОЧНОЙ ДЕЯТЕЛЬНОСТИ</vt:lpstr>
      <vt:lpstr>Слайд 37</vt:lpstr>
      <vt:lpstr>Слайд 38</vt:lpstr>
      <vt:lpstr>Слайд 39</vt:lpstr>
      <vt:lpstr>Слайд 40</vt:lpstr>
      <vt:lpstr>РАБОЧАЯ ПРОГРАММА ВОСПИТАНИЯ должна быть направлена на развитие личности обучающихся </vt:lpstr>
      <vt:lpstr>Слайд 42</vt:lpstr>
      <vt:lpstr>Слайд 43</vt:lpstr>
      <vt:lpstr>УГЛУБЛЕННОЕ ИЗУЧЕНИЕ ОТДЕЛЬНЫХ ПРЕДМЕТОВ НА УРОВНЕ НОО И ООО</vt:lpstr>
      <vt:lpstr>УГЛУБЛЕННОЕ ИЗУЧЕНИЕ ОТДЕЛЬНЫХ ПРЕДМЕТОВ НА УРОВНЕ НОО И ООО</vt:lpstr>
      <vt:lpstr>УГЛУБЛЕННОЕ ИЗУЧЕНИЕ ОТДЕЛЬНЫХ ПРЕДМЕТОВ НА УРОВНЕ ООО</vt:lpstr>
      <vt:lpstr>УГЛУБЛЕННОЕ ИЗУЧЕНИЕ ОТДЕЛЬНЫХ ПРЕДМЕТОВ НА УРОВНЕ ООО</vt:lpstr>
      <vt:lpstr>КАК РАЗРАБОТАТЬ РАБОЧУЮ ПРОГРАММУ ПРЕДМЕТА ИЛИ КУРСА С УЧЕТОМ РАБОЧЕЙ ПРОГРАММЫ ВОСПИТАНИЯ И ПРИМЕНЕНИЯ ЭОР И ЦОР, КАК ЭТО ОТРАЗИТЬ В ПРОГРАММЕ?</vt:lpstr>
      <vt:lpstr>РАБОЧАЯ ПРОГРАММА  ПРЕДМЕТА, КУРСА, МОДУЛЯ</vt:lpstr>
      <vt:lpstr>СТРУКТУРА РАБОЧЕЙ ПРОГРАММЫ, КУРСА, МОДУЛЯ</vt:lpstr>
      <vt:lpstr>Слайд 51</vt:lpstr>
      <vt:lpstr>Слайд 52</vt:lpstr>
      <vt:lpstr>Слайд 53</vt:lpstr>
      <vt:lpstr>Слайд 54</vt:lpstr>
      <vt:lpstr>Слайд 55</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vkrasilnikova</cp:lastModifiedBy>
  <cp:revision>161</cp:revision>
  <cp:lastPrinted>2022-03-23T13:24:21Z</cp:lastPrinted>
  <dcterms:created xsi:type="dcterms:W3CDTF">2015-07-30T04:41:32Z</dcterms:created>
  <dcterms:modified xsi:type="dcterms:W3CDTF">2022-03-23T14:00:58Z</dcterms:modified>
</cp:coreProperties>
</file>